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65" r:id="rId11"/>
    <p:sldId id="288" r:id="rId12"/>
    <p:sldId id="289" r:id="rId13"/>
    <p:sldId id="268" r:id="rId14"/>
    <p:sldId id="267" r:id="rId15"/>
    <p:sldId id="269" r:id="rId16"/>
    <p:sldId id="278" r:id="rId17"/>
    <p:sldId id="280" r:id="rId18"/>
    <p:sldId id="279" r:id="rId19"/>
    <p:sldId id="281" r:id="rId20"/>
    <p:sldId id="290" r:id="rId21"/>
    <p:sldId id="291" r:id="rId22"/>
    <p:sldId id="282" r:id="rId23"/>
    <p:sldId id="284" r:id="rId24"/>
    <p:sldId id="283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568"/>
    <a:srgbClr val="ED7D31"/>
    <a:srgbClr val="EF8943"/>
    <a:srgbClr val="F2A16A"/>
    <a:srgbClr val="34627C"/>
    <a:srgbClr val="1D323E"/>
    <a:srgbClr val="297FB8"/>
    <a:srgbClr val="121618"/>
    <a:srgbClr val="57B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2616" autoAdjust="0"/>
  </p:normalViewPr>
  <p:slideViewPr>
    <p:cSldViewPr snapToGrid="0">
      <p:cViewPr>
        <p:scale>
          <a:sx n="119" d="100"/>
          <a:sy n="119" d="100"/>
        </p:scale>
        <p:origin x="-19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4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EDD7C-C227-43C6-834B-3B468274461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D4507-897A-429E-B1C1-48458AA6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0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74463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 txBox="1"/>
          <p:nvPr userDrawn="1"/>
        </p:nvSpPr>
        <p:spPr>
          <a:xfrm>
            <a:off x="1305719" y="1154277"/>
            <a:ext cx="3095800" cy="117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作品，为了您和网络科技以及原创作者的利益，请勿复制、传播、销售，否则将承担法律责任！网络科技将对作品进行维权，按照传播下载次数进行十倍的索取赔偿！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在网络科技出售的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的保护，作品的所有权、版权和著作权归网络科技所有，您下载的是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不得将网络科技的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 txBox="1"/>
          <p:nvPr userDrawn="1"/>
        </p:nvSpPr>
        <p:spPr>
          <a:xfrm>
            <a:off x="942800" y="3036406"/>
            <a:ext cx="3095800" cy="117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作品，为了您和网络科技以及原创作者的利益，请勿复制、传播、销售，否则将承担法律责任！网络科技将对作品进行维权，按照传播下载次数进行十倍的索取赔偿！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在网络科技出售的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的保护，作品的所有权、版权和著作权归网络科技所有，您下载的是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不得将网络科技的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 txBox="1"/>
          <p:nvPr userDrawn="1"/>
        </p:nvSpPr>
        <p:spPr>
          <a:xfrm>
            <a:off x="1258006" y="2792725"/>
            <a:ext cx="3095800" cy="117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作品，为了您和网络科技以及原创作者的利益，请勿复制、传播、销售，否则将承担法律责任！网络科技将对作品进行维权，按照传播下载次数进行十倍的索取赔偿！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在网络科技出售的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的保护，作品的所有权、版权和著作权归网络科技所有，您下载的是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不得将网络科技的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0598-BDA3-4A66-B123-9D6CCED23771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7.xml"/><Relationship Id="rId7" Type="http://schemas.openxmlformats.org/officeDocument/2006/relationships/image" Target="../media/image29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10.xml"/><Relationship Id="rId7" Type="http://schemas.openxmlformats.org/officeDocument/2006/relationships/image" Target="../media/image3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3.xml"/><Relationship Id="rId7" Type="http://schemas.openxmlformats.org/officeDocument/2006/relationships/image" Target="../media/image4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.jpeg"/><Relationship Id="rId7" Type="http://schemas.openxmlformats.org/officeDocument/2006/relationships/image" Target="../media/image44.png"/><Relationship Id="rId12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4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38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4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直角三角形 28"/>
          <p:cNvSpPr/>
          <p:nvPr/>
        </p:nvSpPr>
        <p:spPr>
          <a:xfrm rot="5400000" flipH="1" flipV="1">
            <a:off x="7263947" y="1929946"/>
            <a:ext cx="5798457" cy="4057650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2" name="直角三角形 21"/>
          <p:cNvSpPr/>
          <p:nvPr/>
        </p:nvSpPr>
        <p:spPr>
          <a:xfrm rot="1589796" flipH="1">
            <a:off x="1804100" y="-2508992"/>
            <a:ext cx="7372562" cy="3833643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0724" y="3108294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24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ПРОФИЛЬ КОМПАНИИ</a:t>
            </a:r>
            <a:endParaRPr lang="zh-CN" altLang="en-US" sz="24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2686" y="4208786"/>
            <a:ext cx="6153906" cy="0"/>
          </a:xfrm>
          <a:prstGeom prst="line">
            <a:avLst/>
          </a:prstGeom>
          <a:ln w="22225">
            <a:solidFill>
              <a:srgbClr val="34627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12686" y="4495736"/>
            <a:ext cx="808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000" dirty="0">
                <a:solidFill>
                  <a:srgbClr val="34627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О компании </a:t>
            </a:r>
            <a:r>
              <a:rPr lang="en-US" altLang="zh-CN" sz="2000" dirty="0">
                <a:solidFill>
                  <a:srgbClr val="34627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| </a:t>
            </a:r>
            <a:r>
              <a:rPr lang="ru-RU" altLang="zh-CN" sz="2000" dirty="0">
                <a:solidFill>
                  <a:srgbClr val="34627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Международное присутствие </a:t>
            </a:r>
            <a:r>
              <a:rPr lang="en-US" altLang="zh-CN" sz="2000" dirty="0">
                <a:solidFill>
                  <a:srgbClr val="34627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| </a:t>
            </a:r>
            <a:r>
              <a:rPr lang="ru-RU" altLang="zh-CN" sz="2000" dirty="0">
                <a:solidFill>
                  <a:srgbClr val="34627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Продукция </a:t>
            </a:r>
            <a:r>
              <a:rPr lang="en-US" altLang="zh-CN" sz="2000" dirty="0">
                <a:solidFill>
                  <a:srgbClr val="34627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| </a:t>
            </a:r>
            <a:r>
              <a:rPr lang="ru-RU" altLang="zh-CN" sz="2000" dirty="0">
                <a:solidFill>
                  <a:srgbClr val="34627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Проекты </a:t>
            </a:r>
            <a:endParaRPr lang="zh-CN" altLang="en-US" sz="2000" dirty="0">
              <a:solidFill>
                <a:srgbClr val="34627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-1" y="2585074"/>
            <a:ext cx="780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XIAMEN XGMA INTERNATIONAL TRADE CO., LTD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b="26681"/>
          <a:stretch>
            <a:fillRect/>
          </a:stretch>
        </p:blipFill>
        <p:spPr>
          <a:xfrm>
            <a:off x="6666592" y="0"/>
            <a:ext cx="5525408" cy="50276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07" y="3194298"/>
            <a:ext cx="611657" cy="59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0"/>
                            </p:stCondLst>
                            <p:childTnLst>
                              <p:par>
                                <p:cTn id="3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37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animClr clrSpc="rgb" dir="cw">
                                      <p:cBhvr>
                                        <p:cTn id="39" dur="37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40" dur="37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7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900"/>
                            </p:stCondLst>
                            <p:childTnLst>
                              <p:par>
                                <p:cTn id="4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30" grpId="0"/>
      <p:bldP spid="30" grpId="1"/>
      <p:bldP spid="35" grpId="0"/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ïsľidê"/>
          <p:cNvSpPr/>
          <p:nvPr/>
        </p:nvSpPr>
        <p:spPr>
          <a:xfrm rot="5400000">
            <a:off x="5261551" y="-2680522"/>
            <a:ext cx="1668900" cy="12192000"/>
          </a:xfrm>
          <a:prstGeom prst="rect">
            <a:avLst/>
          </a:prstGeom>
          <a:solidFill>
            <a:srgbClr val="ED7D31">
              <a:alpha val="80000"/>
            </a:srgbClr>
          </a:solidFill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ïSḻíḑé"/>
          <p:cNvSpPr/>
          <p:nvPr/>
        </p:nvSpPr>
        <p:spPr>
          <a:xfrm rot="5400000">
            <a:off x="4865541" y="-2757299"/>
            <a:ext cx="2460920" cy="12192000"/>
          </a:xfrm>
          <a:prstGeom prst="parallelogram">
            <a:avLst>
              <a:gd name="adj" fmla="val 40000"/>
            </a:avLst>
          </a:prstGeom>
          <a:solidFill>
            <a:schemeClr val="bg1">
              <a:lumMod val="75000"/>
              <a:alpha val="80000"/>
            </a:schemeClr>
          </a:solidFill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4287317" y="2580785"/>
            <a:ext cx="0" cy="16691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903902" y="2580785"/>
            <a:ext cx="0" cy="16691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Внешние рынки</a:t>
              </a:r>
              <a:endPara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MH_Text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14949" y="4768137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en-US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XGMA </a:t>
            </a:r>
            <a:r>
              <a:rPr lang="ru-RU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в Дубае</a:t>
            </a:r>
            <a:endParaRPr lang="en-US" altLang="zh-CN" sz="1300" spc="12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MH_Text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12937" y="4795433"/>
            <a:ext cx="2811440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en-US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XGMA </a:t>
            </a:r>
            <a:r>
              <a:rPr lang="ru-RU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в </a:t>
            </a:r>
            <a:r>
              <a:rPr lang="ru-RU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Саудовской Аравии</a:t>
            </a:r>
            <a:endParaRPr lang="en-US" altLang="zh-CN" sz="1300" spc="12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MH_Text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10203" y="4768137"/>
            <a:ext cx="2420357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100"/>
              </a:lnSpc>
              <a:defRPr/>
            </a:pPr>
            <a:r>
              <a:rPr lang="en-US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XGMA</a:t>
            </a:r>
            <a:r>
              <a:rPr lang="ru-RU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на Филиппинах</a:t>
            </a:r>
            <a:endParaRPr lang="en-US" altLang="zh-CN" sz="1300" spc="12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3" name="Picture 9" descr="C:\Documents and Settings\Administrator\桌面\2012061210403599879\P10101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927" y="2261793"/>
            <a:ext cx="3303394" cy="19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K:\厦工国贸\广宣\以往照片\沙特经销商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43" y="2261795"/>
            <a:ext cx="3586916" cy="198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 descr="K:\厦工国贸\广宣\稿件\菲律宾交车仪式照片\微信图片_2020030314351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7"/>
          <a:stretch/>
        </p:blipFill>
        <p:spPr bwMode="auto">
          <a:xfrm>
            <a:off x="7916852" y="2261796"/>
            <a:ext cx="3577316" cy="1988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97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ïsľidê"/>
          <p:cNvSpPr/>
          <p:nvPr/>
        </p:nvSpPr>
        <p:spPr>
          <a:xfrm rot="5400000">
            <a:off x="5261551" y="-2680522"/>
            <a:ext cx="1668900" cy="12192000"/>
          </a:xfrm>
          <a:prstGeom prst="rect">
            <a:avLst/>
          </a:prstGeom>
          <a:solidFill>
            <a:srgbClr val="ED7D31">
              <a:alpha val="80000"/>
            </a:srgbClr>
          </a:solidFill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60" name="ïSḻíḑé"/>
          <p:cNvSpPr/>
          <p:nvPr/>
        </p:nvSpPr>
        <p:spPr>
          <a:xfrm rot="5400000">
            <a:off x="4865541" y="-2757299"/>
            <a:ext cx="2460920" cy="12192000"/>
          </a:xfrm>
          <a:prstGeom prst="parallelogram">
            <a:avLst>
              <a:gd name="adj" fmla="val 40000"/>
            </a:avLst>
          </a:prstGeom>
          <a:solidFill>
            <a:schemeClr val="bg1">
              <a:lumMod val="75000"/>
              <a:alpha val="80000"/>
            </a:schemeClr>
          </a:solidFill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4287317" y="2580785"/>
            <a:ext cx="0" cy="16691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903902" y="2580785"/>
            <a:ext cx="0" cy="16691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Внешние рынки</a:t>
              </a:r>
              <a:endPara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MH_Text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2245" y="4703969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en-US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 Росии</a:t>
            </a:r>
            <a:endParaRPr lang="en-US" altLang="zh-CN" sz="1300" spc="12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7" name="MH_Text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1522" y="4768137"/>
            <a:ext cx="1873425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en-US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 Бразилии</a:t>
            </a:r>
            <a:endParaRPr lang="en-US" altLang="zh-CN" sz="1300" spc="12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8" name="MH_Text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80939" y="4768137"/>
            <a:ext cx="1505007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100"/>
              </a:lnSpc>
              <a:defRPr/>
            </a:pPr>
            <a:r>
              <a:rPr lang="en-US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3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 </a:t>
            </a:r>
            <a:r>
              <a:rPr lang="ru-RU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Бутане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19" name="Picture 3" descr="C:\Documents and Settings\Administrator\桌面\渠道宣传PPT\照片\DSC_93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366212"/>
            <a:ext cx="3181328" cy="1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 descr="K:\厦工国贸\广宣\产品实景图\巴西\fa8d6b9c1ad2dc10eca41faa5d650c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15" y="2366212"/>
            <a:ext cx="3549251" cy="188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K:\厦工国贸\广宣\以往照片\2017年不丹展会\6cea6e890302668bff415352d5555dd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42" y="2366212"/>
            <a:ext cx="3320574" cy="1899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6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056651" y="1727666"/>
            <a:ext cx="264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40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ЧАСТЬ </a:t>
            </a:r>
            <a:r>
              <a:rPr lang="en-US" altLang="zh-CN" sz="40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02</a:t>
            </a:r>
            <a:endParaRPr lang="zh-CN" altLang="en-US" sz="40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27605" y="3115665"/>
            <a:ext cx="3205304" cy="615594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/>
            <a:r>
              <a:rPr lang="ru-RU" altLang="zh-CN" sz="32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КОМАНДА</a:t>
            </a:r>
            <a:endParaRPr lang="zh-CN" altLang="en-US" sz="3200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3771900"/>
            <a:ext cx="4591050" cy="0"/>
          </a:xfrm>
          <a:prstGeom prst="line">
            <a:avLst/>
          </a:prstGeom>
          <a:ln w="38100">
            <a:solidFill>
              <a:srgbClr val="2C5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/>
        </p:nvSpPr>
        <p:spPr>
          <a:xfrm>
            <a:off x="7850" y="0"/>
            <a:ext cx="4297449" cy="6858000"/>
          </a:xfrm>
          <a:prstGeom prst="parallelogram">
            <a:avLst>
              <a:gd name="adj" fmla="val 71550"/>
            </a:avLst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10018"/>
          <a:stretch>
            <a:fillRect/>
          </a:stretch>
        </p:blipFill>
        <p:spPr>
          <a:xfrm flipH="1">
            <a:off x="990601" y="0"/>
            <a:ext cx="6448381" cy="6858000"/>
          </a:xfrm>
          <a:custGeom>
            <a:avLst/>
            <a:gdLst>
              <a:gd name="connsiteX0" fmla="*/ 5226511 w 5226511"/>
              <a:gd name="connsiteY0" fmla="*/ 0 h 4673166"/>
              <a:gd name="connsiteX1" fmla="*/ 0 w 5226511"/>
              <a:gd name="connsiteY1" fmla="*/ 0 h 4673166"/>
              <a:gd name="connsiteX2" fmla="*/ 0 w 5226511"/>
              <a:gd name="connsiteY2" fmla="*/ 40165 h 4673166"/>
              <a:gd name="connsiteX3" fmla="*/ 2510564 w 5226511"/>
              <a:gd name="connsiteY3" fmla="*/ 4673166 h 4673166"/>
              <a:gd name="connsiteX4" fmla="*/ 4946182 w 5226511"/>
              <a:gd name="connsiteY4" fmla="*/ 4673166 h 4673166"/>
              <a:gd name="connsiteX5" fmla="*/ 2428192 w 5226511"/>
              <a:gd name="connsiteY5" fmla="*/ 1 h 4673166"/>
              <a:gd name="connsiteX6" fmla="*/ 5226511 w 5226511"/>
              <a:gd name="connsiteY6" fmla="*/ 1 h 46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511" h="4673166">
                <a:moveTo>
                  <a:pt x="5226511" y="0"/>
                </a:moveTo>
                <a:lnTo>
                  <a:pt x="0" y="0"/>
                </a:lnTo>
                <a:lnTo>
                  <a:pt x="0" y="40165"/>
                </a:lnTo>
                <a:lnTo>
                  <a:pt x="2510564" y="4673166"/>
                </a:lnTo>
                <a:lnTo>
                  <a:pt x="4946182" y="4673166"/>
                </a:lnTo>
                <a:lnTo>
                  <a:pt x="2428192" y="1"/>
                </a:lnTo>
                <a:lnTo>
                  <a:pt x="5226511" y="1"/>
                </a:lnTo>
                <a:close/>
              </a:path>
            </a:pathLst>
          </a:custGeom>
        </p:spPr>
      </p:pic>
      <p:sp>
        <p:nvSpPr>
          <p:cNvPr id="8" name="isḻîḑê"/>
          <p:cNvSpPr/>
          <p:nvPr/>
        </p:nvSpPr>
        <p:spPr bwMode="auto">
          <a:xfrm>
            <a:off x="6782905" y="4013090"/>
            <a:ext cx="3494705" cy="833230"/>
          </a:xfrm>
          <a:custGeom>
            <a:avLst/>
            <a:gdLst>
              <a:gd name="T0" fmla="*/ 570 w 570"/>
              <a:gd name="T1" fmla="*/ 162 h 490"/>
              <a:gd name="T2" fmla="*/ 570 w 570"/>
              <a:gd name="T3" fmla="*/ 155 h 490"/>
              <a:gd name="T4" fmla="*/ 568 w 570"/>
              <a:gd name="T5" fmla="*/ 149 h 490"/>
              <a:gd name="T6" fmla="*/ 568 w 570"/>
              <a:gd name="T7" fmla="*/ 148 h 490"/>
              <a:gd name="T8" fmla="*/ 504 w 570"/>
              <a:gd name="T9" fmla="*/ 14 h 490"/>
              <a:gd name="T10" fmla="*/ 502 w 570"/>
              <a:gd name="T11" fmla="*/ 10 h 490"/>
              <a:gd name="T12" fmla="*/ 497 w 570"/>
              <a:gd name="T13" fmla="*/ 5 h 490"/>
              <a:gd name="T14" fmla="*/ 491 w 570"/>
              <a:gd name="T15" fmla="*/ 2 h 490"/>
              <a:gd name="T16" fmla="*/ 482 w 570"/>
              <a:gd name="T17" fmla="*/ 0 h 490"/>
              <a:gd name="T18" fmla="*/ 110 w 570"/>
              <a:gd name="T19" fmla="*/ 0 h 490"/>
              <a:gd name="T20" fmla="*/ 102 w 570"/>
              <a:gd name="T21" fmla="*/ 2 h 490"/>
              <a:gd name="T22" fmla="*/ 96 w 570"/>
              <a:gd name="T23" fmla="*/ 5 h 490"/>
              <a:gd name="T24" fmla="*/ 91 w 570"/>
              <a:gd name="T25" fmla="*/ 9 h 490"/>
              <a:gd name="T26" fmla="*/ 4 w 570"/>
              <a:gd name="T27" fmla="*/ 146 h 490"/>
              <a:gd name="T28" fmla="*/ 2 w 570"/>
              <a:gd name="T29" fmla="*/ 149 h 490"/>
              <a:gd name="T30" fmla="*/ 1 w 570"/>
              <a:gd name="T31" fmla="*/ 154 h 490"/>
              <a:gd name="T32" fmla="*/ 0 w 570"/>
              <a:gd name="T33" fmla="*/ 160 h 490"/>
              <a:gd name="T34" fmla="*/ 1 w 570"/>
              <a:gd name="T35" fmla="*/ 167 h 490"/>
              <a:gd name="T36" fmla="*/ 3 w 570"/>
              <a:gd name="T37" fmla="*/ 171 h 490"/>
              <a:gd name="T38" fmla="*/ 6 w 570"/>
              <a:gd name="T39" fmla="*/ 175 h 490"/>
              <a:gd name="T40" fmla="*/ 282 w 570"/>
              <a:gd name="T41" fmla="*/ 490 h 490"/>
              <a:gd name="T42" fmla="*/ 284 w 570"/>
              <a:gd name="T43" fmla="*/ 490 h 490"/>
              <a:gd name="T44" fmla="*/ 284 w 570"/>
              <a:gd name="T45" fmla="*/ 490 h 490"/>
              <a:gd name="T46" fmla="*/ 284 w 570"/>
              <a:gd name="T47" fmla="*/ 490 h 490"/>
              <a:gd name="T48" fmla="*/ 292 w 570"/>
              <a:gd name="T49" fmla="*/ 488 h 490"/>
              <a:gd name="T50" fmla="*/ 298 w 570"/>
              <a:gd name="T51" fmla="*/ 485 h 490"/>
              <a:gd name="T52" fmla="*/ 564 w 570"/>
              <a:gd name="T53" fmla="*/ 175 h 490"/>
              <a:gd name="T54" fmla="*/ 566 w 570"/>
              <a:gd name="T55" fmla="*/ 173 h 490"/>
              <a:gd name="T56" fmla="*/ 568 w 570"/>
              <a:gd name="T57" fmla="*/ 168 h 490"/>
              <a:gd name="T58" fmla="*/ 223 w 570"/>
              <a:gd name="T59" fmla="*/ 184 h 490"/>
              <a:gd name="T60" fmla="*/ 287 w 570"/>
              <a:gd name="T61" fmla="*/ 390 h 490"/>
              <a:gd name="T62" fmla="*/ 237 w 570"/>
              <a:gd name="T63" fmla="*/ 134 h 490"/>
              <a:gd name="T64" fmla="*/ 351 w 570"/>
              <a:gd name="T65" fmla="*/ 134 h 490"/>
              <a:gd name="T66" fmla="*/ 505 w 570"/>
              <a:gd name="T67" fmla="*/ 134 h 490"/>
              <a:gd name="T68" fmla="*/ 480 w 570"/>
              <a:gd name="T69" fmla="*/ 81 h 490"/>
              <a:gd name="T70" fmla="*/ 440 w 570"/>
              <a:gd name="T71" fmla="*/ 50 h 490"/>
              <a:gd name="T72" fmla="*/ 341 w 570"/>
              <a:gd name="T73" fmla="*/ 50 h 490"/>
              <a:gd name="T74" fmla="*/ 235 w 570"/>
              <a:gd name="T75" fmla="*/ 50 h 490"/>
              <a:gd name="T76" fmla="*/ 154 w 570"/>
              <a:gd name="T77" fmla="*/ 50 h 490"/>
              <a:gd name="T78" fmla="*/ 110 w 570"/>
              <a:gd name="T79" fmla="*/ 73 h 490"/>
              <a:gd name="T80" fmla="*/ 71 w 570"/>
              <a:gd name="T81" fmla="*/ 134 h 490"/>
              <a:gd name="T82" fmla="*/ 170 w 570"/>
              <a:gd name="T83" fmla="*/ 184 h 490"/>
              <a:gd name="T84" fmla="*/ 79 w 570"/>
              <a:gd name="T85" fmla="*/ 184 h 490"/>
              <a:gd name="T86" fmla="*/ 366 w 570"/>
              <a:gd name="T87" fmla="*/ 330 h 490"/>
              <a:gd name="T88" fmla="*/ 490 w 570"/>
              <a:gd name="T89" fmla="*/ 184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0" h="490">
                <a:moveTo>
                  <a:pt x="569" y="164"/>
                </a:moveTo>
                <a:cubicBezTo>
                  <a:pt x="569" y="163"/>
                  <a:pt x="570" y="162"/>
                  <a:pt x="570" y="162"/>
                </a:cubicBezTo>
                <a:cubicBezTo>
                  <a:pt x="570" y="160"/>
                  <a:pt x="570" y="159"/>
                  <a:pt x="570" y="157"/>
                </a:cubicBezTo>
                <a:cubicBezTo>
                  <a:pt x="570" y="157"/>
                  <a:pt x="570" y="156"/>
                  <a:pt x="570" y="155"/>
                </a:cubicBezTo>
                <a:cubicBezTo>
                  <a:pt x="569" y="153"/>
                  <a:pt x="569" y="151"/>
                  <a:pt x="568" y="150"/>
                </a:cubicBezTo>
                <a:cubicBezTo>
                  <a:pt x="568" y="149"/>
                  <a:pt x="568" y="149"/>
                  <a:pt x="568" y="149"/>
                </a:cubicBezTo>
                <a:cubicBezTo>
                  <a:pt x="568" y="149"/>
                  <a:pt x="568" y="148"/>
                  <a:pt x="568" y="148"/>
                </a:cubicBezTo>
                <a:cubicBezTo>
                  <a:pt x="568" y="148"/>
                  <a:pt x="568" y="148"/>
                  <a:pt x="568" y="148"/>
                </a:cubicBezTo>
                <a:lnTo>
                  <a:pt x="505" y="15"/>
                </a:lnTo>
                <a:cubicBezTo>
                  <a:pt x="504" y="14"/>
                  <a:pt x="504" y="14"/>
                  <a:pt x="504" y="14"/>
                </a:cubicBezTo>
                <a:cubicBezTo>
                  <a:pt x="504" y="13"/>
                  <a:pt x="504" y="13"/>
                  <a:pt x="504" y="12"/>
                </a:cubicBezTo>
                <a:cubicBezTo>
                  <a:pt x="503" y="12"/>
                  <a:pt x="502" y="11"/>
                  <a:pt x="502" y="10"/>
                </a:cubicBezTo>
                <a:cubicBezTo>
                  <a:pt x="501" y="9"/>
                  <a:pt x="501" y="9"/>
                  <a:pt x="500" y="8"/>
                </a:cubicBezTo>
                <a:cubicBezTo>
                  <a:pt x="499" y="7"/>
                  <a:pt x="498" y="6"/>
                  <a:pt x="497" y="5"/>
                </a:cubicBezTo>
                <a:cubicBezTo>
                  <a:pt x="496" y="5"/>
                  <a:pt x="496" y="4"/>
                  <a:pt x="495" y="4"/>
                </a:cubicBezTo>
                <a:cubicBezTo>
                  <a:pt x="494" y="3"/>
                  <a:pt x="492" y="3"/>
                  <a:pt x="491" y="2"/>
                </a:cubicBezTo>
                <a:cubicBezTo>
                  <a:pt x="490" y="2"/>
                  <a:pt x="489" y="1"/>
                  <a:pt x="489" y="1"/>
                </a:cubicBezTo>
                <a:cubicBezTo>
                  <a:pt x="487" y="1"/>
                  <a:pt x="484" y="0"/>
                  <a:pt x="482" y="0"/>
                </a:cubicBezTo>
                <a:lnTo>
                  <a:pt x="284" y="0"/>
                </a:lnTo>
                <a:lnTo>
                  <a:pt x="110" y="0"/>
                </a:lnTo>
                <a:cubicBezTo>
                  <a:pt x="108" y="0"/>
                  <a:pt x="106" y="0"/>
                  <a:pt x="104" y="1"/>
                </a:cubicBezTo>
                <a:cubicBezTo>
                  <a:pt x="103" y="1"/>
                  <a:pt x="103" y="2"/>
                  <a:pt x="102" y="2"/>
                </a:cubicBezTo>
                <a:cubicBezTo>
                  <a:pt x="101" y="2"/>
                  <a:pt x="99" y="3"/>
                  <a:pt x="98" y="3"/>
                </a:cubicBezTo>
                <a:cubicBezTo>
                  <a:pt x="97" y="4"/>
                  <a:pt x="97" y="4"/>
                  <a:pt x="96" y="5"/>
                </a:cubicBezTo>
                <a:cubicBezTo>
                  <a:pt x="95" y="6"/>
                  <a:pt x="94" y="6"/>
                  <a:pt x="93" y="7"/>
                </a:cubicBezTo>
                <a:cubicBezTo>
                  <a:pt x="92" y="8"/>
                  <a:pt x="92" y="9"/>
                  <a:pt x="91" y="9"/>
                </a:cubicBezTo>
                <a:cubicBezTo>
                  <a:pt x="91" y="10"/>
                  <a:pt x="90" y="11"/>
                  <a:pt x="89" y="12"/>
                </a:cubicBezTo>
                <a:lnTo>
                  <a:pt x="4" y="146"/>
                </a:lnTo>
                <a:cubicBezTo>
                  <a:pt x="3" y="146"/>
                  <a:pt x="3" y="147"/>
                  <a:pt x="3" y="147"/>
                </a:cubicBezTo>
                <a:cubicBezTo>
                  <a:pt x="3" y="148"/>
                  <a:pt x="2" y="148"/>
                  <a:pt x="2" y="149"/>
                </a:cubicBezTo>
                <a:cubicBezTo>
                  <a:pt x="2" y="149"/>
                  <a:pt x="2" y="150"/>
                  <a:pt x="2" y="150"/>
                </a:cubicBezTo>
                <a:cubicBezTo>
                  <a:pt x="1" y="151"/>
                  <a:pt x="1" y="152"/>
                  <a:pt x="1" y="154"/>
                </a:cubicBezTo>
                <a:cubicBezTo>
                  <a:pt x="0" y="155"/>
                  <a:pt x="0" y="156"/>
                  <a:pt x="0" y="157"/>
                </a:cubicBezTo>
                <a:cubicBezTo>
                  <a:pt x="0" y="158"/>
                  <a:pt x="0" y="159"/>
                  <a:pt x="0" y="160"/>
                </a:cubicBezTo>
                <a:cubicBezTo>
                  <a:pt x="0" y="162"/>
                  <a:pt x="0" y="163"/>
                  <a:pt x="0" y="164"/>
                </a:cubicBezTo>
                <a:cubicBezTo>
                  <a:pt x="1" y="165"/>
                  <a:pt x="1" y="166"/>
                  <a:pt x="1" y="167"/>
                </a:cubicBezTo>
                <a:cubicBezTo>
                  <a:pt x="2" y="168"/>
                  <a:pt x="2" y="169"/>
                  <a:pt x="2" y="170"/>
                </a:cubicBezTo>
                <a:cubicBezTo>
                  <a:pt x="3" y="170"/>
                  <a:pt x="3" y="171"/>
                  <a:pt x="3" y="171"/>
                </a:cubicBezTo>
                <a:cubicBezTo>
                  <a:pt x="3" y="172"/>
                  <a:pt x="4" y="173"/>
                  <a:pt x="5" y="173"/>
                </a:cubicBezTo>
                <a:cubicBezTo>
                  <a:pt x="5" y="174"/>
                  <a:pt x="5" y="175"/>
                  <a:pt x="6" y="175"/>
                </a:cubicBezTo>
                <a:lnTo>
                  <a:pt x="264" y="481"/>
                </a:lnTo>
                <a:cubicBezTo>
                  <a:pt x="269" y="486"/>
                  <a:pt x="276" y="490"/>
                  <a:pt x="282" y="490"/>
                </a:cubicBezTo>
                <a:cubicBezTo>
                  <a:pt x="282" y="490"/>
                  <a:pt x="282" y="490"/>
                  <a:pt x="283" y="490"/>
                </a:cubicBez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cubicBezTo>
                  <a:pt x="286" y="490"/>
                  <a:pt x="288" y="489"/>
                  <a:pt x="290" y="489"/>
                </a:cubicBezTo>
                <a:cubicBezTo>
                  <a:pt x="291" y="489"/>
                  <a:pt x="291" y="488"/>
                  <a:pt x="292" y="488"/>
                </a:cubicBezTo>
                <a:cubicBezTo>
                  <a:pt x="294" y="488"/>
                  <a:pt x="295" y="487"/>
                  <a:pt x="297" y="486"/>
                </a:cubicBezTo>
                <a:cubicBezTo>
                  <a:pt x="297" y="486"/>
                  <a:pt x="298" y="485"/>
                  <a:pt x="298" y="485"/>
                </a:cubicBezTo>
                <a:cubicBezTo>
                  <a:pt x="300" y="484"/>
                  <a:pt x="301" y="483"/>
                  <a:pt x="303" y="481"/>
                </a:cubicBezTo>
                <a:lnTo>
                  <a:pt x="564" y="175"/>
                </a:lnTo>
                <a:cubicBezTo>
                  <a:pt x="564" y="175"/>
                  <a:pt x="565" y="175"/>
                  <a:pt x="565" y="174"/>
                </a:cubicBezTo>
                <a:cubicBezTo>
                  <a:pt x="565" y="174"/>
                  <a:pt x="566" y="173"/>
                  <a:pt x="566" y="173"/>
                </a:cubicBezTo>
                <a:cubicBezTo>
                  <a:pt x="567" y="172"/>
                  <a:pt x="567" y="171"/>
                  <a:pt x="567" y="171"/>
                </a:cubicBezTo>
                <a:cubicBezTo>
                  <a:pt x="567" y="170"/>
                  <a:pt x="568" y="169"/>
                  <a:pt x="568" y="168"/>
                </a:cubicBezTo>
                <a:cubicBezTo>
                  <a:pt x="569" y="167"/>
                  <a:pt x="569" y="166"/>
                  <a:pt x="569" y="164"/>
                </a:cubicBezTo>
                <a:close/>
                <a:moveTo>
                  <a:pt x="223" y="184"/>
                </a:moveTo>
                <a:lnTo>
                  <a:pt x="371" y="184"/>
                </a:lnTo>
                <a:lnTo>
                  <a:pt x="287" y="390"/>
                </a:lnTo>
                <a:lnTo>
                  <a:pt x="223" y="184"/>
                </a:lnTo>
                <a:close/>
                <a:moveTo>
                  <a:pt x="237" y="134"/>
                </a:moveTo>
                <a:lnTo>
                  <a:pt x="286" y="65"/>
                </a:lnTo>
                <a:lnTo>
                  <a:pt x="351" y="134"/>
                </a:lnTo>
                <a:lnTo>
                  <a:pt x="237" y="134"/>
                </a:lnTo>
                <a:close/>
                <a:moveTo>
                  <a:pt x="505" y="134"/>
                </a:moveTo>
                <a:lnTo>
                  <a:pt x="451" y="134"/>
                </a:lnTo>
                <a:lnTo>
                  <a:pt x="480" y="81"/>
                </a:lnTo>
                <a:lnTo>
                  <a:pt x="505" y="134"/>
                </a:lnTo>
                <a:close/>
                <a:moveTo>
                  <a:pt x="440" y="50"/>
                </a:moveTo>
                <a:lnTo>
                  <a:pt x="403" y="117"/>
                </a:lnTo>
                <a:lnTo>
                  <a:pt x="341" y="50"/>
                </a:lnTo>
                <a:lnTo>
                  <a:pt x="440" y="50"/>
                </a:lnTo>
                <a:close/>
                <a:moveTo>
                  <a:pt x="235" y="50"/>
                </a:moveTo>
                <a:lnTo>
                  <a:pt x="191" y="113"/>
                </a:lnTo>
                <a:lnTo>
                  <a:pt x="154" y="50"/>
                </a:lnTo>
                <a:lnTo>
                  <a:pt x="235" y="50"/>
                </a:lnTo>
                <a:close/>
                <a:moveTo>
                  <a:pt x="110" y="73"/>
                </a:moveTo>
                <a:lnTo>
                  <a:pt x="145" y="134"/>
                </a:lnTo>
                <a:lnTo>
                  <a:pt x="71" y="134"/>
                </a:lnTo>
                <a:lnTo>
                  <a:pt x="110" y="73"/>
                </a:lnTo>
                <a:close/>
                <a:moveTo>
                  <a:pt x="170" y="184"/>
                </a:moveTo>
                <a:lnTo>
                  <a:pt x="223" y="354"/>
                </a:lnTo>
                <a:lnTo>
                  <a:pt x="79" y="184"/>
                </a:lnTo>
                <a:lnTo>
                  <a:pt x="170" y="184"/>
                </a:lnTo>
                <a:close/>
                <a:moveTo>
                  <a:pt x="366" y="330"/>
                </a:moveTo>
                <a:lnTo>
                  <a:pt x="425" y="184"/>
                </a:lnTo>
                <a:lnTo>
                  <a:pt x="490" y="184"/>
                </a:lnTo>
                <a:lnTo>
                  <a:pt x="366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Введение</a:t>
            </a:r>
            <a:endParaRPr lang="en-US" altLang="zh-CN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Организационная структура</a:t>
            </a:r>
            <a:endParaRPr lang="en-US" altLang="zh-CN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390866" cy="619066"/>
            <a:chOff x="0" y="-9466"/>
            <a:chExt cx="5390866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3978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Введение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1369377" y="2982712"/>
            <a:ext cx="5094484" cy="239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054" tIns="51025" rIns="102054" bIns="51025">
            <a:spAutoFit/>
          </a:bodyPr>
          <a:lstStyle/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Мы являемся профессиональной командой с общими целями и обширными компетенциями. Мы имеем богатый опыт международных продаж, профессиональную техническую подготовку, владеем разными языками.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Наша команда представлена высококлассными специалистами, которые всегда полны жизненной энергии и духом инновационного развития.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1412304" y="2372512"/>
            <a:ext cx="2709319" cy="441611"/>
          </a:xfrm>
          <a:prstGeom prst="rect">
            <a:avLst/>
          </a:prstGeom>
          <a:noFill/>
        </p:spPr>
        <p:txBody>
          <a:bodyPr wrap="square" lIns="102060" tIns="51030" rIns="102060" bIns="51030">
            <a:spAutoFit/>
          </a:bodyPr>
          <a:lstStyle/>
          <a:p>
            <a:pPr>
              <a:defRPr/>
            </a:pPr>
            <a:r>
              <a:rPr lang="ru-RU" altLang="zh-CN" sz="2200" b="1" spc="336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Наша команда</a:t>
            </a:r>
            <a:endParaRPr lang="zh-CN" altLang="en-US" sz="2200" b="1" spc="336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63861" y="5444960"/>
            <a:ext cx="4356940" cy="38034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15" name="图片 14" descr="K:\厦工国贸\行政工作\2020年\综合室工作\团建活动\20201115团建活动照片\8bd70651509b091a1df4d2d18a9a9e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1" y="1946680"/>
            <a:ext cx="4356940" cy="349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47104"/>
              <a:ext cx="407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Организационная структура</a:t>
              </a:r>
              <a:endPara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grpSp>
        <p:nvGrpSpPr>
          <p:cNvPr id="11" name="组合 10"/>
          <p:cNvGrpSpPr/>
          <p:nvPr/>
        </p:nvGrpSpPr>
        <p:grpSpPr>
          <a:xfrm>
            <a:off x="9117250" y="3826797"/>
            <a:ext cx="670699" cy="2036178"/>
            <a:chOff x="9163053" y="3363985"/>
            <a:chExt cx="670699" cy="2036178"/>
          </a:xfrm>
        </p:grpSpPr>
        <p:grpSp>
          <p:nvGrpSpPr>
            <p:cNvPr id="12" name="组合 11"/>
            <p:cNvGrpSpPr/>
            <p:nvPr/>
          </p:nvGrpSpPr>
          <p:grpSpPr>
            <a:xfrm>
              <a:off x="9163053" y="3363985"/>
              <a:ext cx="666748" cy="903215"/>
              <a:chOff x="4221309" y="1989138"/>
              <a:chExt cx="510544" cy="280988"/>
            </a:xfrm>
            <a:effectLst>
              <a:outerShdw blurRad="114300" dist="38100" dir="2700000" algn="tl" rotWithShape="0">
                <a:schemeClr val="bg2">
                  <a:lumMod val="25000"/>
                  <a:alpha val="40000"/>
                </a:schemeClr>
              </a:outerShdw>
            </a:effectLst>
          </p:grpSpPr>
          <p:sp>
            <p:nvSpPr>
              <p:cNvPr id="15" name="Line 366"/>
              <p:cNvSpPr>
                <a:spLocks noChangeShapeType="1"/>
              </p:cNvSpPr>
              <p:nvPr/>
            </p:nvSpPr>
            <p:spPr bwMode="auto">
              <a:xfrm>
                <a:off x="4222665" y="1989138"/>
                <a:ext cx="0" cy="139699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  <p:sp>
            <p:nvSpPr>
              <p:cNvPr id="16" name="Line 373"/>
              <p:cNvSpPr>
                <a:spLocks noChangeShapeType="1"/>
              </p:cNvSpPr>
              <p:nvPr/>
            </p:nvSpPr>
            <p:spPr bwMode="auto">
              <a:xfrm>
                <a:off x="4731851" y="2128838"/>
                <a:ext cx="0" cy="141288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  <p:sp>
            <p:nvSpPr>
              <p:cNvPr id="17" name="Line 378"/>
              <p:cNvSpPr>
                <a:spLocks noChangeShapeType="1"/>
              </p:cNvSpPr>
              <p:nvPr/>
            </p:nvSpPr>
            <p:spPr bwMode="auto">
              <a:xfrm>
                <a:off x="4221309" y="2128838"/>
                <a:ext cx="510544" cy="0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</p:grpSp>
        <p:cxnSp>
          <p:nvCxnSpPr>
            <p:cNvPr id="13" name="直接连接符 117"/>
            <p:cNvCxnSpPr>
              <a:cxnSpLocks noChangeShapeType="1"/>
              <a:stCxn id="59" idx="4"/>
              <a:endCxn id="60" idx="0"/>
            </p:cNvCxnSpPr>
            <p:nvPr/>
          </p:nvCxnSpPr>
          <p:spPr bwMode="auto">
            <a:xfrm>
              <a:off x="9833752" y="4611044"/>
              <a:ext cx="0" cy="184234"/>
            </a:xfrm>
            <a:prstGeom prst="line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119"/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>
              <a:off x="9833752" y="5215929"/>
              <a:ext cx="0" cy="184234"/>
            </a:xfrm>
            <a:prstGeom prst="line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组合 17"/>
          <p:cNvGrpSpPr/>
          <p:nvPr/>
        </p:nvGrpSpPr>
        <p:grpSpPr>
          <a:xfrm>
            <a:off x="923431" y="3826800"/>
            <a:ext cx="2231169" cy="1431292"/>
            <a:chOff x="969234" y="3363990"/>
            <a:chExt cx="2231169" cy="1431288"/>
          </a:xfrm>
        </p:grpSpPr>
        <p:grpSp>
          <p:nvGrpSpPr>
            <p:cNvPr id="19" name="组合 18"/>
            <p:cNvGrpSpPr/>
            <p:nvPr/>
          </p:nvGrpSpPr>
          <p:grpSpPr>
            <a:xfrm>
              <a:off x="971553" y="3363990"/>
              <a:ext cx="2228850" cy="903212"/>
              <a:chOff x="4041292" y="1989139"/>
              <a:chExt cx="690563" cy="280987"/>
            </a:xfrm>
            <a:effectLst>
              <a:outerShdw blurRad="114300" dist="38100" dir="2700000" algn="tl" rotWithShape="0">
                <a:schemeClr val="bg2">
                  <a:lumMod val="25000"/>
                  <a:alpha val="40000"/>
                </a:schemeClr>
              </a:outerShdw>
            </a:effectLst>
          </p:grpSpPr>
          <p:sp>
            <p:nvSpPr>
              <p:cNvPr id="23" name="Line 366"/>
              <p:cNvSpPr>
                <a:spLocks noChangeShapeType="1"/>
              </p:cNvSpPr>
              <p:nvPr/>
            </p:nvSpPr>
            <p:spPr bwMode="auto">
              <a:xfrm>
                <a:off x="4594507" y="1989139"/>
                <a:ext cx="0" cy="139699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  <p:sp>
            <p:nvSpPr>
              <p:cNvPr id="24" name="Line 372"/>
              <p:cNvSpPr>
                <a:spLocks noChangeShapeType="1"/>
              </p:cNvSpPr>
              <p:nvPr/>
            </p:nvSpPr>
            <p:spPr bwMode="auto">
              <a:xfrm>
                <a:off x="4041292" y="2128838"/>
                <a:ext cx="0" cy="141288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  <p:sp>
            <p:nvSpPr>
              <p:cNvPr id="25" name="Line 373"/>
              <p:cNvSpPr>
                <a:spLocks noChangeShapeType="1"/>
              </p:cNvSpPr>
              <p:nvPr/>
            </p:nvSpPr>
            <p:spPr bwMode="auto">
              <a:xfrm>
                <a:off x="4731851" y="2128838"/>
                <a:ext cx="0" cy="141288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  <p:sp>
            <p:nvSpPr>
              <p:cNvPr id="26" name="Line 378"/>
              <p:cNvSpPr>
                <a:spLocks noChangeShapeType="1"/>
              </p:cNvSpPr>
              <p:nvPr/>
            </p:nvSpPr>
            <p:spPr bwMode="auto">
              <a:xfrm>
                <a:off x="4041292" y="2128838"/>
                <a:ext cx="690563" cy="0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</p:grpSp>
        <p:cxnSp>
          <p:nvCxnSpPr>
            <p:cNvPr id="20" name="直接连接符 97"/>
            <p:cNvCxnSpPr>
              <a:cxnSpLocks noChangeShapeType="1"/>
              <a:stCxn id="48" idx="4"/>
              <a:endCxn id="50" idx="0"/>
            </p:cNvCxnSpPr>
            <p:nvPr/>
          </p:nvCxnSpPr>
          <p:spPr bwMode="auto">
            <a:xfrm>
              <a:off x="969234" y="4611044"/>
              <a:ext cx="0" cy="184234"/>
            </a:xfrm>
            <a:prstGeom prst="line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连接符 99"/>
            <p:cNvCxnSpPr>
              <a:cxnSpLocks noChangeShapeType="1"/>
              <a:stCxn id="49" idx="4"/>
              <a:endCxn id="51" idx="0"/>
            </p:cNvCxnSpPr>
            <p:nvPr/>
          </p:nvCxnSpPr>
          <p:spPr bwMode="auto">
            <a:xfrm>
              <a:off x="3184934" y="4611044"/>
              <a:ext cx="0" cy="184234"/>
            </a:xfrm>
            <a:prstGeom prst="line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组合 38"/>
          <p:cNvGrpSpPr/>
          <p:nvPr/>
        </p:nvGrpSpPr>
        <p:grpSpPr>
          <a:xfrm>
            <a:off x="2754547" y="2265188"/>
            <a:ext cx="6334125" cy="378498"/>
            <a:chOff x="2579688" y="1557338"/>
            <a:chExt cx="3843337" cy="227013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40" name="Line 360"/>
            <p:cNvSpPr>
              <a:spLocks noChangeShapeType="1"/>
            </p:cNvSpPr>
            <p:nvPr/>
          </p:nvSpPr>
          <p:spPr bwMode="auto">
            <a:xfrm>
              <a:off x="4498106" y="1557338"/>
              <a:ext cx="0" cy="2270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1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2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3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sp>
        <p:nvSpPr>
          <p:cNvPr id="48" name="椭圆 20"/>
          <p:cNvSpPr>
            <a:spLocks noChangeArrowheads="1"/>
          </p:cNvSpPr>
          <p:nvPr/>
        </p:nvSpPr>
        <p:spPr bwMode="auto">
          <a:xfrm>
            <a:off x="713231" y="4653207"/>
            <a:ext cx="420400" cy="420651"/>
          </a:xfrm>
          <a:prstGeom prst="ellipse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49" name="椭圆 28"/>
          <p:cNvSpPr>
            <a:spLocks noChangeArrowheads="1"/>
          </p:cNvSpPr>
          <p:nvPr/>
        </p:nvSpPr>
        <p:spPr bwMode="auto">
          <a:xfrm>
            <a:off x="2928931" y="4653207"/>
            <a:ext cx="420400" cy="420651"/>
          </a:xfrm>
          <a:prstGeom prst="ellipse">
            <a:avLst/>
          </a:prstGeom>
          <a:solidFill>
            <a:srgbClr val="ED7D31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50" name="椭圆 40"/>
          <p:cNvSpPr>
            <a:spLocks noChangeArrowheads="1"/>
          </p:cNvSpPr>
          <p:nvPr/>
        </p:nvSpPr>
        <p:spPr bwMode="auto">
          <a:xfrm>
            <a:off x="713231" y="5258092"/>
            <a:ext cx="420400" cy="420651"/>
          </a:xfrm>
          <a:prstGeom prst="ellipse">
            <a:avLst/>
          </a:prstGeom>
          <a:solidFill>
            <a:srgbClr val="2C5568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51" name="椭圆 43"/>
          <p:cNvSpPr>
            <a:spLocks noChangeArrowheads="1"/>
          </p:cNvSpPr>
          <p:nvPr/>
        </p:nvSpPr>
        <p:spPr bwMode="auto">
          <a:xfrm>
            <a:off x="2928931" y="5258092"/>
            <a:ext cx="420400" cy="420651"/>
          </a:xfrm>
          <a:prstGeom prst="ellipse">
            <a:avLst/>
          </a:prstGeom>
          <a:solidFill>
            <a:srgbClr val="2C5568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59" name="椭圆 37"/>
          <p:cNvSpPr>
            <a:spLocks noChangeArrowheads="1"/>
          </p:cNvSpPr>
          <p:nvPr/>
        </p:nvSpPr>
        <p:spPr bwMode="auto">
          <a:xfrm>
            <a:off x="9577814" y="4653207"/>
            <a:ext cx="420269" cy="420651"/>
          </a:xfrm>
          <a:prstGeom prst="ellipse">
            <a:avLst/>
          </a:prstGeom>
          <a:solidFill>
            <a:srgbClr val="ED7D31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60" name="椭圆 52"/>
          <p:cNvSpPr>
            <a:spLocks noChangeArrowheads="1"/>
          </p:cNvSpPr>
          <p:nvPr/>
        </p:nvSpPr>
        <p:spPr bwMode="auto">
          <a:xfrm>
            <a:off x="9577814" y="5258092"/>
            <a:ext cx="420269" cy="420651"/>
          </a:xfrm>
          <a:prstGeom prst="ellipse">
            <a:avLst/>
          </a:prstGeom>
          <a:solidFill>
            <a:srgbClr val="2C5568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61" name="椭圆 67"/>
          <p:cNvSpPr>
            <a:spLocks noChangeArrowheads="1"/>
          </p:cNvSpPr>
          <p:nvPr/>
        </p:nvSpPr>
        <p:spPr bwMode="auto">
          <a:xfrm>
            <a:off x="9577814" y="5862977"/>
            <a:ext cx="420269" cy="420651"/>
          </a:xfrm>
          <a:prstGeom prst="ellipse">
            <a:avLst/>
          </a:prstGeom>
          <a:solidFill>
            <a:srgbClr val="2C5568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62" name="矩形 21"/>
          <p:cNvSpPr>
            <a:spLocks noChangeArrowheads="1"/>
          </p:cNvSpPr>
          <p:nvPr/>
        </p:nvSpPr>
        <p:spPr bwMode="auto">
          <a:xfrm>
            <a:off x="1162748" y="4608989"/>
            <a:ext cx="1703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dirty="0">
                <a:ln w="0">
                  <a:noFill/>
                </a:ln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Ближний Восток и Африка</a:t>
            </a:r>
            <a:endParaRPr lang="en-US" altLang="zh-CN" sz="1400" dirty="0">
              <a:ln w="0">
                <a:noFill/>
              </a:ln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63" name="矩形 21"/>
          <p:cNvSpPr>
            <a:spLocks noChangeArrowheads="1"/>
          </p:cNvSpPr>
          <p:nvPr/>
        </p:nvSpPr>
        <p:spPr bwMode="auto">
          <a:xfrm>
            <a:off x="1176397" y="5217127"/>
            <a:ext cx="1415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dirty="0">
                <a:ln w="0">
                  <a:noFill/>
                </a:ln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Европа</a:t>
            </a:r>
            <a:endParaRPr lang="en-US" altLang="zh-CN" sz="1400" dirty="0">
              <a:ln w="0">
                <a:noFill/>
              </a:ln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64" name="矩形 21"/>
          <p:cNvSpPr>
            <a:spLocks noChangeArrowheads="1"/>
          </p:cNvSpPr>
          <p:nvPr/>
        </p:nvSpPr>
        <p:spPr bwMode="auto">
          <a:xfrm>
            <a:off x="3383437" y="4593879"/>
            <a:ext cx="16252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dirty="0">
                <a:ln w="0">
                  <a:noFill/>
                </a:ln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АТР</a:t>
            </a:r>
            <a:endParaRPr lang="en-US" altLang="zh-CN" sz="1400" dirty="0">
              <a:ln w="0">
                <a:noFill/>
              </a:ln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65" name="矩形 21"/>
          <p:cNvSpPr>
            <a:spLocks noChangeArrowheads="1"/>
          </p:cNvSpPr>
          <p:nvPr/>
        </p:nvSpPr>
        <p:spPr bwMode="auto">
          <a:xfrm>
            <a:off x="3397085" y="5189831"/>
            <a:ext cx="1720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dirty="0">
                <a:ln w="0">
                  <a:noFill/>
                </a:ln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Северная и Южная Америка</a:t>
            </a:r>
            <a:endParaRPr lang="en-US" altLang="zh-CN" sz="1400" dirty="0">
              <a:ln w="0">
                <a:noFill/>
              </a:ln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73" name="矩形 21"/>
          <p:cNvSpPr>
            <a:spLocks noChangeArrowheads="1"/>
          </p:cNvSpPr>
          <p:nvPr/>
        </p:nvSpPr>
        <p:spPr bwMode="auto">
          <a:xfrm>
            <a:off x="10044626" y="4738646"/>
            <a:ext cx="2188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>
              <a:defRPr/>
            </a:pPr>
            <a:r>
              <a:rPr lang="ru-RU" altLang="zh-CN" sz="1400" dirty="0">
                <a:ln w="0">
                  <a:noFill/>
                </a:ln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Финансы</a:t>
            </a:r>
            <a:endParaRPr lang="en-US" altLang="zh-CN" sz="1400" dirty="0">
              <a:ln w="0">
                <a:noFill/>
              </a:ln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74" name="矩形 21"/>
          <p:cNvSpPr>
            <a:spLocks noChangeArrowheads="1"/>
          </p:cNvSpPr>
          <p:nvPr/>
        </p:nvSpPr>
        <p:spPr bwMode="auto">
          <a:xfrm>
            <a:off x="10044626" y="5314528"/>
            <a:ext cx="2256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dirty="0" err="1">
                <a:ln w="0">
                  <a:noFill/>
                </a:ln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Продакт</a:t>
            </a:r>
            <a:r>
              <a:rPr lang="ru-RU" altLang="zh-CN" sz="1400" dirty="0">
                <a:ln w="0">
                  <a:noFill/>
                </a:ln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-менеджмент</a:t>
            </a:r>
            <a:endParaRPr lang="en-US" altLang="zh-CN" sz="1400" dirty="0">
              <a:ln w="0">
                <a:noFill/>
              </a:ln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75" name="矩形 21"/>
          <p:cNvSpPr>
            <a:spLocks noChangeArrowheads="1"/>
          </p:cNvSpPr>
          <p:nvPr/>
        </p:nvSpPr>
        <p:spPr bwMode="auto">
          <a:xfrm>
            <a:off x="10044626" y="5919413"/>
            <a:ext cx="20187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dirty="0">
                <a:ln w="0">
                  <a:noFill/>
                </a:ln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Администрирование</a:t>
            </a:r>
            <a:endParaRPr lang="en-US" altLang="zh-CN" sz="1400" dirty="0">
              <a:ln w="0">
                <a:noFill/>
              </a:ln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6598526" y="1264958"/>
            <a:ext cx="2699243" cy="785368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ru-RU" altLang="zh-CN" sz="1500" dirty="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Руководство компании</a:t>
            </a:r>
            <a:endParaRPr lang="zh-CN" altLang="en-US" sz="1500" dirty="0"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537128" y="3561546"/>
            <a:ext cx="2949438" cy="1175477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ru-RU" altLang="zh-CN" sz="1500" dirty="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Департамент развития продаж</a:t>
            </a:r>
            <a:endParaRPr lang="zh-CN" altLang="en-US" sz="1500" dirty="0"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904503" y="1786708"/>
            <a:ext cx="3613590" cy="785368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ru-RU" altLang="zh-CN" sz="1500" dirty="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Департамент международных продаж</a:t>
            </a:r>
            <a:endParaRPr lang="zh-CN" altLang="en-US" sz="1500" dirty="0"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07" name="Rectangle 11"/>
          <p:cNvSpPr>
            <a:spLocks noChangeArrowheads="1"/>
          </p:cNvSpPr>
          <p:nvPr/>
        </p:nvSpPr>
        <p:spPr bwMode="auto">
          <a:xfrm>
            <a:off x="8193192" y="1872504"/>
            <a:ext cx="2932007" cy="785368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ru-RU" altLang="zh-CN" sz="1500" dirty="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Департамент управления</a:t>
            </a:r>
            <a:endParaRPr lang="zh-CN" altLang="en-US" sz="1500" dirty="0"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39" y="1058698"/>
            <a:ext cx="1227371" cy="1197887"/>
          </a:xfrm>
          <a:prstGeom prst="ellipse">
            <a:avLst/>
          </a:prstGeom>
          <a:ln w="38100">
            <a:solidFill>
              <a:srgbClr val="2C5568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66" y="2643686"/>
            <a:ext cx="1227371" cy="1197887"/>
          </a:xfrm>
          <a:prstGeom prst="ellipse">
            <a:avLst/>
          </a:prstGeom>
          <a:ln w="38100">
            <a:solidFill>
              <a:srgbClr val="2C5568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71" y="2654837"/>
            <a:ext cx="1227371" cy="1197887"/>
          </a:xfrm>
          <a:prstGeom prst="ellipse">
            <a:avLst/>
          </a:prstGeom>
          <a:ln w="38100">
            <a:solidFill>
              <a:srgbClr val="2C5568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86" y="2654837"/>
            <a:ext cx="1227371" cy="1197887"/>
          </a:xfrm>
          <a:prstGeom prst="ellipse">
            <a:avLst/>
          </a:prstGeom>
          <a:ln w="38100">
            <a:solidFill>
              <a:srgbClr val="2C5568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3" grpId="0"/>
      <p:bldP spid="74" grpId="0"/>
      <p:bldP spid="75" grpId="0"/>
      <p:bldP spid="76" grpId="0"/>
      <p:bldP spid="77" grpId="0"/>
      <p:bldP spid="78" grpId="0"/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165835" y="1727666"/>
            <a:ext cx="264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40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ЧАСТЬ</a:t>
            </a:r>
            <a:r>
              <a:rPr lang="en-US" altLang="zh-CN" sz="40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03</a:t>
            </a:r>
            <a:endParaRPr lang="zh-CN" altLang="en-US" sz="40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29376" y="3015594"/>
            <a:ext cx="3518818" cy="615594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/>
            <a:r>
              <a:rPr lang="ru-RU" altLang="zh-CN" sz="32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ПРОДУКТ</a:t>
            </a:r>
            <a:endParaRPr lang="zh-CN" altLang="en-US" sz="32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53150" y="3714750"/>
            <a:ext cx="4591050" cy="0"/>
          </a:xfrm>
          <a:prstGeom prst="line">
            <a:avLst/>
          </a:prstGeom>
          <a:ln w="38100">
            <a:solidFill>
              <a:srgbClr val="2C5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/>
        </p:nvSpPr>
        <p:spPr>
          <a:xfrm>
            <a:off x="7850" y="0"/>
            <a:ext cx="4297449" cy="6858000"/>
          </a:xfrm>
          <a:prstGeom prst="parallelogram">
            <a:avLst>
              <a:gd name="adj" fmla="val 71550"/>
            </a:avLst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10018"/>
          <a:stretch>
            <a:fillRect/>
          </a:stretch>
        </p:blipFill>
        <p:spPr>
          <a:xfrm flipH="1">
            <a:off x="990601" y="0"/>
            <a:ext cx="6448381" cy="6858000"/>
          </a:xfrm>
          <a:custGeom>
            <a:avLst/>
            <a:gdLst>
              <a:gd name="connsiteX0" fmla="*/ 5226511 w 5226511"/>
              <a:gd name="connsiteY0" fmla="*/ 0 h 4673166"/>
              <a:gd name="connsiteX1" fmla="*/ 0 w 5226511"/>
              <a:gd name="connsiteY1" fmla="*/ 0 h 4673166"/>
              <a:gd name="connsiteX2" fmla="*/ 0 w 5226511"/>
              <a:gd name="connsiteY2" fmla="*/ 40165 h 4673166"/>
              <a:gd name="connsiteX3" fmla="*/ 2510564 w 5226511"/>
              <a:gd name="connsiteY3" fmla="*/ 4673166 h 4673166"/>
              <a:gd name="connsiteX4" fmla="*/ 4946182 w 5226511"/>
              <a:gd name="connsiteY4" fmla="*/ 4673166 h 4673166"/>
              <a:gd name="connsiteX5" fmla="*/ 2428192 w 5226511"/>
              <a:gd name="connsiteY5" fmla="*/ 1 h 4673166"/>
              <a:gd name="connsiteX6" fmla="*/ 5226511 w 5226511"/>
              <a:gd name="connsiteY6" fmla="*/ 1 h 46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511" h="4673166">
                <a:moveTo>
                  <a:pt x="5226511" y="0"/>
                </a:moveTo>
                <a:lnTo>
                  <a:pt x="0" y="0"/>
                </a:lnTo>
                <a:lnTo>
                  <a:pt x="0" y="40165"/>
                </a:lnTo>
                <a:lnTo>
                  <a:pt x="2510564" y="4673166"/>
                </a:lnTo>
                <a:lnTo>
                  <a:pt x="4946182" y="4673166"/>
                </a:lnTo>
                <a:lnTo>
                  <a:pt x="2428192" y="1"/>
                </a:lnTo>
                <a:lnTo>
                  <a:pt x="5226511" y="1"/>
                </a:lnTo>
                <a:close/>
              </a:path>
            </a:pathLst>
          </a:custGeom>
        </p:spPr>
      </p:pic>
      <p:sp>
        <p:nvSpPr>
          <p:cNvPr id="8" name="isḻîḑê"/>
          <p:cNvSpPr/>
          <p:nvPr/>
        </p:nvSpPr>
        <p:spPr bwMode="auto">
          <a:xfrm>
            <a:off x="7192354" y="4163219"/>
            <a:ext cx="2916846" cy="490059"/>
          </a:xfrm>
          <a:custGeom>
            <a:avLst/>
            <a:gdLst>
              <a:gd name="T0" fmla="*/ 570 w 570"/>
              <a:gd name="T1" fmla="*/ 162 h 490"/>
              <a:gd name="T2" fmla="*/ 570 w 570"/>
              <a:gd name="T3" fmla="*/ 155 h 490"/>
              <a:gd name="T4" fmla="*/ 568 w 570"/>
              <a:gd name="T5" fmla="*/ 149 h 490"/>
              <a:gd name="T6" fmla="*/ 568 w 570"/>
              <a:gd name="T7" fmla="*/ 148 h 490"/>
              <a:gd name="T8" fmla="*/ 504 w 570"/>
              <a:gd name="T9" fmla="*/ 14 h 490"/>
              <a:gd name="T10" fmla="*/ 502 w 570"/>
              <a:gd name="T11" fmla="*/ 10 h 490"/>
              <a:gd name="T12" fmla="*/ 497 w 570"/>
              <a:gd name="T13" fmla="*/ 5 h 490"/>
              <a:gd name="T14" fmla="*/ 491 w 570"/>
              <a:gd name="T15" fmla="*/ 2 h 490"/>
              <a:gd name="T16" fmla="*/ 482 w 570"/>
              <a:gd name="T17" fmla="*/ 0 h 490"/>
              <a:gd name="T18" fmla="*/ 110 w 570"/>
              <a:gd name="T19" fmla="*/ 0 h 490"/>
              <a:gd name="T20" fmla="*/ 102 w 570"/>
              <a:gd name="T21" fmla="*/ 2 h 490"/>
              <a:gd name="T22" fmla="*/ 96 w 570"/>
              <a:gd name="T23" fmla="*/ 5 h 490"/>
              <a:gd name="T24" fmla="*/ 91 w 570"/>
              <a:gd name="T25" fmla="*/ 9 h 490"/>
              <a:gd name="T26" fmla="*/ 4 w 570"/>
              <a:gd name="T27" fmla="*/ 146 h 490"/>
              <a:gd name="T28" fmla="*/ 2 w 570"/>
              <a:gd name="T29" fmla="*/ 149 h 490"/>
              <a:gd name="T30" fmla="*/ 1 w 570"/>
              <a:gd name="T31" fmla="*/ 154 h 490"/>
              <a:gd name="T32" fmla="*/ 0 w 570"/>
              <a:gd name="T33" fmla="*/ 160 h 490"/>
              <a:gd name="T34" fmla="*/ 1 w 570"/>
              <a:gd name="T35" fmla="*/ 167 h 490"/>
              <a:gd name="T36" fmla="*/ 3 w 570"/>
              <a:gd name="T37" fmla="*/ 171 h 490"/>
              <a:gd name="T38" fmla="*/ 6 w 570"/>
              <a:gd name="T39" fmla="*/ 175 h 490"/>
              <a:gd name="T40" fmla="*/ 282 w 570"/>
              <a:gd name="T41" fmla="*/ 490 h 490"/>
              <a:gd name="T42" fmla="*/ 284 w 570"/>
              <a:gd name="T43" fmla="*/ 490 h 490"/>
              <a:gd name="T44" fmla="*/ 284 w 570"/>
              <a:gd name="T45" fmla="*/ 490 h 490"/>
              <a:gd name="T46" fmla="*/ 284 w 570"/>
              <a:gd name="T47" fmla="*/ 490 h 490"/>
              <a:gd name="T48" fmla="*/ 292 w 570"/>
              <a:gd name="T49" fmla="*/ 488 h 490"/>
              <a:gd name="T50" fmla="*/ 298 w 570"/>
              <a:gd name="T51" fmla="*/ 485 h 490"/>
              <a:gd name="T52" fmla="*/ 564 w 570"/>
              <a:gd name="T53" fmla="*/ 175 h 490"/>
              <a:gd name="T54" fmla="*/ 566 w 570"/>
              <a:gd name="T55" fmla="*/ 173 h 490"/>
              <a:gd name="T56" fmla="*/ 568 w 570"/>
              <a:gd name="T57" fmla="*/ 168 h 490"/>
              <a:gd name="T58" fmla="*/ 223 w 570"/>
              <a:gd name="T59" fmla="*/ 184 h 490"/>
              <a:gd name="T60" fmla="*/ 287 w 570"/>
              <a:gd name="T61" fmla="*/ 390 h 490"/>
              <a:gd name="T62" fmla="*/ 237 w 570"/>
              <a:gd name="T63" fmla="*/ 134 h 490"/>
              <a:gd name="T64" fmla="*/ 351 w 570"/>
              <a:gd name="T65" fmla="*/ 134 h 490"/>
              <a:gd name="T66" fmla="*/ 505 w 570"/>
              <a:gd name="T67" fmla="*/ 134 h 490"/>
              <a:gd name="T68" fmla="*/ 480 w 570"/>
              <a:gd name="T69" fmla="*/ 81 h 490"/>
              <a:gd name="T70" fmla="*/ 440 w 570"/>
              <a:gd name="T71" fmla="*/ 50 h 490"/>
              <a:gd name="T72" fmla="*/ 341 w 570"/>
              <a:gd name="T73" fmla="*/ 50 h 490"/>
              <a:gd name="T74" fmla="*/ 235 w 570"/>
              <a:gd name="T75" fmla="*/ 50 h 490"/>
              <a:gd name="T76" fmla="*/ 154 w 570"/>
              <a:gd name="T77" fmla="*/ 50 h 490"/>
              <a:gd name="T78" fmla="*/ 110 w 570"/>
              <a:gd name="T79" fmla="*/ 73 h 490"/>
              <a:gd name="T80" fmla="*/ 71 w 570"/>
              <a:gd name="T81" fmla="*/ 134 h 490"/>
              <a:gd name="T82" fmla="*/ 170 w 570"/>
              <a:gd name="T83" fmla="*/ 184 h 490"/>
              <a:gd name="T84" fmla="*/ 79 w 570"/>
              <a:gd name="T85" fmla="*/ 184 h 490"/>
              <a:gd name="T86" fmla="*/ 366 w 570"/>
              <a:gd name="T87" fmla="*/ 330 h 490"/>
              <a:gd name="T88" fmla="*/ 490 w 570"/>
              <a:gd name="T89" fmla="*/ 184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0" h="490">
                <a:moveTo>
                  <a:pt x="569" y="164"/>
                </a:moveTo>
                <a:cubicBezTo>
                  <a:pt x="569" y="163"/>
                  <a:pt x="570" y="162"/>
                  <a:pt x="570" y="162"/>
                </a:cubicBezTo>
                <a:cubicBezTo>
                  <a:pt x="570" y="160"/>
                  <a:pt x="570" y="159"/>
                  <a:pt x="570" y="157"/>
                </a:cubicBezTo>
                <a:cubicBezTo>
                  <a:pt x="570" y="157"/>
                  <a:pt x="570" y="156"/>
                  <a:pt x="570" y="155"/>
                </a:cubicBezTo>
                <a:cubicBezTo>
                  <a:pt x="569" y="153"/>
                  <a:pt x="569" y="151"/>
                  <a:pt x="568" y="150"/>
                </a:cubicBezTo>
                <a:cubicBezTo>
                  <a:pt x="568" y="149"/>
                  <a:pt x="568" y="149"/>
                  <a:pt x="568" y="149"/>
                </a:cubicBezTo>
                <a:cubicBezTo>
                  <a:pt x="568" y="149"/>
                  <a:pt x="568" y="148"/>
                  <a:pt x="568" y="148"/>
                </a:cubicBezTo>
                <a:cubicBezTo>
                  <a:pt x="568" y="148"/>
                  <a:pt x="568" y="148"/>
                  <a:pt x="568" y="148"/>
                </a:cubicBezTo>
                <a:lnTo>
                  <a:pt x="505" y="15"/>
                </a:lnTo>
                <a:cubicBezTo>
                  <a:pt x="504" y="14"/>
                  <a:pt x="504" y="14"/>
                  <a:pt x="504" y="14"/>
                </a:cubicBezTo>
                <a:cubicBezTo>
                  <a:pt x="504" y="13"/>
                  <a:pt x="504" y="13"/>
                  <a:pt x="504" y="12"/>
                </a:cubicBezTo>
                <a:cubicBezTo>
                  <a:pt x="503" y="12"/>
                  <a:pt x="502" y="11"/>
                  <a:pt x="502" y="10"/>
                </a:cubicBezTo>
                <a:cubicBezTo>
                  <a:pt x="501" y="9"/>
                  <a:pt x="501" y="9"/>
                  <a:pt x="500" y="8"/>
                </a:cubicBezTo>
                <a:cubicBezTo>
                  <a:pt x="499" y="7"/>
                  <a:pt x="498" y="6"/>
                  <a:pt x="497" y="5"/>
                </a:cubicBezTo>
                <a:cubicBezTo>
                  <a:pt x="496" y="5"/>
                  <a:pt x="496" y="4"/>
                  <a:pt x="495" y="4"/>
                </a:cubicBezTo>
                <a:cubicBezTo>
                  <a:pt x="494" y="3"/>
                  <a:pt x="492" y="3"/>
                  <a:pt x="491" y="2"/>
                </a:cubicBezTo>
                <a:cubicBezTo>
                  <a:pt x="490" y="2"/>
                  <a:pt x="489" y="1"/>
                  <a:pt x="489" y="1"/>
                </a:cubicBezTo>
                <a:cubicBezTo>
                  <a:pt x="487" y="1"/>
                  <a:pt x="484" y="0"/>
                  <a:pt x="482" y="0"/>
                </a:cubicBezTo>
                <a:lnTo>
                  <a:pt x="284" y="0"/>
                </a:lnTo>
                <a:lnTo>
                  <a:pt x="110" y="0"/>
                </a:lnTo>
                <a:cubicBezTo>
                  <a:pt x="108" y="0"/>
                  <a:pt x="106" y="0"/>
                  <a:pt x="104" y="1"/>
                </a:cubicBezTo>
                <a:cubicBezTo>
                  <a:pt x="103" y="1"/>
                  <a:pt x="103" y="2"/>
                  <a:pt x="102" y="2"/>
                </a:cubicBezTo>
                <a:cubicBezTo>
                  <a:pt x="101" y="2"/>
                  <a:pt x="99" y="3"/>
                  <a:pt x="98" y="3"/>
                </a:cubicBezTo>
                <a:cubicBezTo>
                  <a:pt x="97" y="4"/>
                  <a:pt x="97" y="4"/>
                  <a:pt x="96" y="5"/>
                </a:cubicBezTo>
                <a:cubicBezTo>
                  <a:pt x="95" y="6"/>
                  <a:pt x="94" y="6"/>
                  <a:pt x="93" y="7"/>
                </a:cubicBezTo>
                <a:cubicBezTo>
                  <a:pt x="92" y="8"/>
                  <a:pt x="92" y="9"/>
                  <a:pt x="91" y="9"/>
                </a:cubicBezTo>
                <a:cubicBezTo>
                  <a:pt x="91" y="10"/>
                  <a:pt x="90" y="11"/>
                  <a:pt x="89" y="12"/>
                </a:cubicBezTo>
                <a:lnTo>
                  <a:pt x="4" y="146"/>
                </a:lnTo>
                <a:cubicBezTo>
                  <a:pt x="3" y="146"/>
                  <a:pt x="3" y="147"/>
                  <a:pt x="3" y="147"/>
                </a:cubicBezTo>
                <a:cubicBezTo>
                  <a:pt x="3" y="148"/>
                  <a:pt x="2" y="148"/>
                  <a:pt x="2" y="149"/>
                </a:cubicBezTo>
                <a:cubicBezTo>
                  <a:pt x="2" y="149"/>
                  <a:pt x="2" y="150"/>
                  <a:pt x="2" y="150"/>
                </a:cubicBezTo>
                <a:cubicBezTo>
                  <a:pt x="1" y="151"/>
                  <a:pt x="1" y="152"/>
                  <a:pt x="1" y="154"/>
                </a:cubicBezTo>
                <a:cubicBezTo>
                  <a:pt x="0" y="155"/>
                  <a:pt x="0" y="156"/>
                  <a:pt x="0" y="157"/>
                </a:cubicBezTo>
                <a:cubicBezTo>
                  <a:pt x="0" y="158"/>
                  <a:pt x="0" y="159"/>
                  <a:pt x="0" y="160"/>
                </a:cubicBezTo>
                <a:cubicBezTo>
                  <a:pt x="0" y="162"/>
                  <a:pt x="0" y="163"/>
                  <a:pt x="0" y="164"/>
                </a:cubicBezTo>
                <a:cubicBezTo>
                  <a:pt x="1" y="165"/>
                  <a:pt x="1" y="166"/>
                  <a:pt x="1" y="167"/>
                </a:cubicBezTo>
                <a:cubicBezTo>
                  <a:pt x="2" y="168"/>
                  <a:pt x="2" y="169"/>
                  <a:pt x="2" y="170"/>
                </a:cubicBezTo>
                <a:cubicBezTo>
                  <a:pt x="3" y="170"/>
                  <a:pt x="3" y="171"/>
                  <a:pt x="3" y="171"/>
                </a:cubicBezTo>
                <a:cubicBezTo>
                  <a:pt x="3" y="172"/>
                  <a:pt x="4" y="173"/>
                  <a:pt x="5" y="173"/>
                </a:cubicBezTo>
                <a:cubicBezTo>
                  <a:pt x="5" y="174"/>
                  <a:pt x="5" y="175"/>
                  <a:pt x="6" y="175"/>
                </a:cubicBezTo>
                <a:lnTo>
                  <a:pt x="264" y="481"/>
                </a:lnTo>
                <a:cubicBezTo>
                  <a:pt x="269" y="486"/>
                  <a:pt x="276" y="490"/>
                  <a:pt x="282" y="490"/>
                </a:cubicBezTo>
                <a:cubicBezTo>
                  <a:pt x="282" y="490"/>
                  <a:pt x="282" y="490"/>
                  <a:pt x="283" y="490"/>
                </a:cubicBez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cubicBezTo>
                  <a:pt x="286" y="490"/>
                  <a:pt x="288" y="489"/>
                  <a:pt x="290" y="489"/>
                </a:cubicBezTo>
                <a:cubicBezTo>
                  <a:pt x="291" y="489"/>
                  <a:pt x="291" y="488"/>
                  <a:pt x="292" y="488"/>
                </a:cubicBezTo>
                <a:cubicBezTo>
                  <a:pt x="294" y="488"/>
                  <a:pt x="295" y="487"/>
                  <a:pt x="297" y="486"/>
                </a:cubicBezTo>
                <a:cubicBezTo>
                  <a:pt x="297" y="486"/>
                  <a:pt x="298" y="485"/>
                  <a:pt x="298" y="485"/>
                </a:cubicBezTo>
                <a:cubicBezTo>
                  <a:pt x="300" y="484"/>
                  <a:pt x="301" y="483"/>
                  <a:pt x="303" y="481"/>
                </a:cubicBezTo>
                <a:lnTo>
                  <a:pt x="564" y="175"/>
                </a:lnTo>
                <a:cubicBezTo>
                  <a:pt x="564" y="175"/>
                  <a:pt x="565" y="175"/>
                  <a:pt x="565" y="174"/>
                </a:cubicBezTo>
                <a:cubicBezTo>
                  <a:pt x="565" y="174"/>
                  <a:pt x="566" y="173"/>
                  <a:pt x="566" y="173"/>
                </a:cubicBezTo>
                <a:cubicBezTo>
                  <a:pt x="567" y="172"/>
                  <a:pt x="567" y="171"/>
                  <a:pt x="567" y="171"/>
                </a:cubicBezTo>
                <a:cubicBezTo>
                  <a:pt x="567" y="170"/>
                  <a:pt x="568" y="169"/>
                  <a:pt x="568" y="168"/>
                </a:cubicBezTo>
                <a:cubicBezTo>
                  <a:pt x="569" y="167"/>
                  <a:pt x="569" y="166"/>
                  <a:pt x="569" y="164"/>
                </a:cubicBezTo>
                <a:close/>
                <a:moveTo>
                  <a:pt x="223" y="184"/>
                </a:moveTo>
                <a:lnTo>
                  <a:pt x="371" y="184"/>
                </a:lnTo>
                <a:lnTo>
                  <a:pt x="287" y="390"/>
                </a:lnTo>
                <a:lnTo>
                  <a:pt x="223" y="184"/>
                </a:lnTo>
                <a:close/>
                <a:moveTo>
                  <a:pt x="237" y="134"/>
                </a:moveTo>
                <a:lnTo>
                  <a:pt x="286" y="65"/>
                </a:lnTo>
                <a:lnTo>
                  <a:pt x="351" y="134"/>
                </a:lnTo>
                <a:lnTo>
                  <a:pt x="237" y="134"/>
                </a:lnTo>
                <a:close/>
                <a:moveTo>
                  <a:pt x="505" y="134"/>
                </a:moveTo>
                <a:lnTo>
                  <a:pt x="451" y="134"/>
                </a:lnTo>
                <a:lnTo>
                  <a:pt x="480" y="81"/>
                </a:lnTo>
                <a:lnTo>
                  <a:pt x="505" y="134"/>
                </a:lnTo>
                <a:close/>
                <a:moveTo>
                  <a:pt x="440" y="50"/>
                </a:moveTo>
                <a:lnTo>
                  <a:pt x="403" y="117"/>
                </a:lnTo>
                <a:lnTo>
                  <a:pt x="341" y="50"/>
                </a:lnTo>
                <a:lnTo>
                  <a:pt x="440" y="50"/>
                </a:lnTo>
                <a:close/>
                <a:moveTo>
                  <a:pt x="235" y="50"/>
                </a:moveTo>
                <a:lnTo>
                  <a:pt x="191" y="113"/>
                </a:lnTo>
                <a:lnTo>
                  <a:pt x="154" y="50"/>
                </a:lnTo>
                <a:lnTo>
                  <a:pt x="235" y="50"/>
                </a:lnTo>
                <a:close/>
                <a:moveTo>
                  <a:pt x="110" y="73"/>
                </a:moveTo>
                <a:lnTo>
                  <a:pt x="145" y="134"/>
                </a:lnTo>
                <a:lnTo>
                  <a:pt x="71" y="134"/>
                </a:lnTo>
                <a:lnTo>
                  <a:pt x="110" y="73"/>
                </a:lnTo>
                <a:close/>
                <a:moveTo>
                  <a:pt x="170" y="184"/>
                </a:moveTo>
                <a:lnTo>
                  <a:pt x="223" y="354"/>
                </a:lnTo>
                <a:lnTo>
                  <a:pt x="79" y="184"/>
                </a:lnTo>
                <a:lnTo>
                  <a:pt x="170" y="184"/>
                </a:lnTo>
                <a:close/>
                <a:moveTo>
                  <a:pt x="366" y="330"/>
                </a:moveTo>
                <a:lnTo>
                  <a:pt x="425" y="184"/>
                </a:lnTo>
                <a:lnTo>
                  <a:pt x="490" y="184"/>
                </a:lnTo>
                <a:lnTo>
                  <a:pt x="366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Ассортиментная линейка</a:t>
            </a:r>
            <a:endParaRPr lang="zh-CN" altLang="en-US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 flipH="1">
            <a:off x="847928" y="2511934"/>
            <a:ext cx="596465" cy="27094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05601" y="2046852"/>
            <a:ext cx="4829503" cy="38310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000"/>
                  <a:lumOff val="99000"/>
                  <a:alpha val="83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Ассортиментная линейка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grpSp>
        <p:nvGrpSpPr>
          <p:cNvPr id="19" name="组合 18"/>
          <p:cNvGrpSpPr/>
          <p:nvPr/>
        </p:nvGrpSpPr>
        <p:grpSpPr>
          <a:xfrm>
            <a:off x="7122213" y="2205688"/>
            <a:ext cx="3816425" cy="1529196"/>
            <a:chOff x="6512612" y="2214241"/>
            <a:chExt cx="3816425" cy="1529196"/>
          </a:xfrm>
        </p:grpSpPr>
        <p:sp>
          <p:nvSpPr>
            <p:cNvPr id="11" name="MH_Text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12613" y="2500813"/>
              <a:ext cx="3816424" cy="124262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ru-RU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Наш экспорт представлен фронтальными погрузчиками, экскаваторами, дорожными катками, автогрейдерами, бульдозерами, вилочными погрузчиками и прочей строительной техникой.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2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12612" y="2214241"/>
              <a:ext cx="2895243" cy="286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rgbClr val="C00000"/>
                </a:buClr>
                <a:buNone/>
              </a:pPr>
              <a:r>
                <a:rPr lang="ru-RU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Обзор линейки продукции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22214" y="3727084"/>
            <a:ext cx="3816424" cy="1999459"/>
            <a:chOff x="6512613" y="3735637"/>
            <a:chExt cx="3816424" cy="1999459"/>
          </a:xfrm>
        </p:grpSpPr>
        <p:sp>
          <p:nvSpPr>
            <p:cNvPr id="17" name="MH_Text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12613" y="4022209"/>
              <a:ext cx="3816424" cy="171288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ru-RU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Основными клиентами </a:t>
              </a: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XGMA</a:t>
              </a:r>
              <a:r>
                <a:rPr lang="ru-RU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 являются производственные и строительные предприятия, которые мы обеспечиваем комплексными решениями поставки техники и сопутствующими услугами. Продукция </a:t>
              </a: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XGMA</a:t>
              </a:r>
              <a:r>
                <a:rPr lang="ru-RU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 являются производительной и энергоэффективной.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8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12613" y="3735637"/>
              <a:ext cx="2895243" cy="286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rgbClr val="C00000"/>
                </a:buClr>
                <a:buNone/>
              </a:pPr>
              <a:r>
                <a:rPr lang="ru-RU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Характеристики продукции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4" y="2511934"/>
            <a:ext cx="4836090" cy="27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ïś1íḋé"/>
          <p:cNvGrpSpPr/>
          <p:nvPr/>
        </p:nvGrpSpPr>
        <p:grpSpPr>
          <a:xfrm>
            <a:off x="3002890" y="3477687"/>
            <a:ext cx="676672" cy="676358"/>
            <a:chOff x="2953472" y="3177454"/>
            <a:chExt cx="1008468" cy="1008000"/>
          </a:xfrm>
        </p:grpSpPr>
        <p:sp>
          <p:nvSpPr>
            <p:cNvPr id="76" name="îšḷîdê"/>
            <p:cNvSpPr/>
            <p:nvPr/>
          </p:nvSpPr>
          <p:spPr>
            <a:xfrm>
              <a:off x="2953472" y="3177454"/>
              <a:ext cx="1008468" cy="1008000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2C556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7" name="íšľîḍe"/>
            <p:cNvSpPr/>
            <p:nvPr/>
          </p:nvSpPr>
          <p:spPr>
            <a:xfrm>
              <a:off x="3213257" y="3469478"/>
              <a:ext cx="488898" cy="423950"/>
            </a:xfrm>
            <a:custGeom>
              <a:avLst/>
              <a:gdLst>
                <a:gd name="connsiteX0" fmla="*/ 370446 w 608203"/>
                <a:gd name="connsiteY0" fmla="*/ 121138 h 527406"/>
                <a:gd name="connsiteX1" fmla="*/ 296356 w 608203"/>
                <a:gd name="connsiteY1" fmla="*/ 179910 h 527406"/>
                <a:gd name="connsiteX2" fmla="*/ 311587 w 608203"/>
                <a:gd name="connsiteY2" fmla="*/ 195118 h 527406"/>
                <a:gd name="connsiteX3" fmla="*/ 304101 w 608203"/>
                <a:gd name="connsiteY3" fmla="*/ 66490 h 527406"/>
                <a:gd name="connsiteX4" fmla="*/ 183287 w 608203"/>
                <a:gd name="connsiteY4" fmla="*/ 186870 h 527406"/>
                <a:gd name="connsiteX5" fmla="*/ 191806 w 608203"/>
                <a:gd name="connsiteY5" fmla="*/ 231464 h 527406"/>
                <a:gd name="connsiteX6" fmla="*/ 199292 w 608203"/>
                <a:gd name="connsiteY6" fmla="*/ 228629 h 527406"/>
                <a:gd name="connsiteX7" fmla="*/ 204455 w 608203"/>
                <a:gd name="connsiteY7" fmla="*/ 226567 h 527406"/>
                <a:gd name="connsiteX8" fmla="*/ 216846 w 608203"/>
                <a:gd name="connsiteY8" fmla="*/ 221669 h 527406"/>
                <a:gd name="connsiteX9" fmla="*/ 210134 w 608203"/>
                <a:gd name="connsiteY9" fmla="*/ 186870 h 527406"/>
                <a:gd name="connsiteX10" fmla="*/ 304101 w 608203"/>
                <a:gd name="connsiteY10" fmla="*/ 93298 h 527406"/>
                <a:gd name="connsiteX11" fmla="*/ 370446 w 608203"/>
                <a:gd name="connsiteY11" fmla="*/ 120622 h 527406"/>
                <a:gd name="connsiteX12" fmla="*/ 376125 w 608203"/>
                <a:gd name="connsiteY12" fmla="*/ 114951 h 527406"/>
                <a:gd name="connsiteX13" fmla="*/ 406070 w 608203"/>
                <a:gd name="connsiteY13" fmla="*/ 186870 h 527406"/>
                <a:gd name="connsiteX14" fmla="*/ 398842 w 608203"/>
                <a:gd name="connsiteY14" fmla="*/ 224504 h 527406"/>
                <a:gd name="connsiteX15" fmla="*/ 408910 w 608203"/>
                <a:gd name="connsiteY15" fmla="*/ 228629 h 527406"/>
                <a:gd name="connsiteX16" fmla="*/ 416655 w 608203"/>
                <a:gd name="connsiteY16" fmla="*/ 186870 h 527406"/>
                <a:gd name="connsiteX17" fmla="*/ 383611 w 608203"/>
                <a:gd name="connsiteY17" fmla="*/ 107476 h 527406"/>
                <a:gd name="connsiteX18" fmla="*/ 389549 w 608203"/>
                <a:gd name="connsiteY18" fmla="*/ 101805 h 527406"/>
                <a:gd name="connsiteX19" fmla="*/ 304101 w 608203"/>
                <a:gd name="connsiteY19" fmla="*/ 66490 h 527406"/>
                <a:gd name="connsiteX20" fmla="*/ 304101 w 608203"/>
                <a:gd name="connsiteY20" fmla="*/ 58499 h 527406"/>
                <a:gd name="connsiteX21" fmla="*/ 432918 w 608203"/>
                <a:gd name="connsiteY21" fmla="*/ 186870 h 527406"/>
                <a:gd name="connsiteX22" fmla="*/ 423883 w 608203"/>
                <a:gd name="connsiteY22" fmla="*/ 234557 h 527406"/>
                <a:gd name="connsiteX23" fmla="*/ 304101 w 608203"/>
                <a:gd name="connsiteY23" fmla="*/ 315498 h 527406"/>
                <a:gd name="connsiteX24" fmla="*/ 184319 w 608203"/>
                <a:gd name="connsiteY24" fmla="*/ 234557 h 527406"/>
                <a:gd name="connsiteX25" fmla="*/ 175284 w 608203"/>
                <a:gd name="connsiteY25" fmla="*/ 186870 h 527406"/>
                <a:gd name="connsiteX26" fmla="*/ 304101 w 608203"/>
                <a:gd name="connsiteY26" fmla="*/ 58499 h 527406"/>
                <a:gd name="connsiteX27" fmla="*/ 52663 w 608203"/>
                <a:gd name="connsiteY27" fmla="*/ 21653 h 527406"/>
                <a:gd name="connsiteX28" fmla="*/ 21427 w 608203"/>
                <a:gd name="connsiteY28" fmla="*/ 52586 h 527406"/>
                <a:gd name="connsiteX29" fmla="*/ 21427 w 608203"/>
                <a:gd name="connsiteY29" fmla="*/ 322991 h 527406"/>
                <a:gd name="connsiteX30" fmla="*/ 52663 w 608203"/>
                <a:gd name="connsiteY30" fmla="*/ 353924 h 527406"/>
                <a:gd name="connsiteX31" fmla="*/ 555540 w 608203"/>
                <a:gd name="connsiteY31" fmla="*/ 353924 h 527406"/>
                <a:gd name="connsiteX32" fmla="*/ 586776 w 608203"/>
                <a:gd name="connsiteY32" fmla="*/ 322991 h 527406"/>
                <a:gd name="connsiteX33" fmla="*/ 586776 w 608203"/>
                <a:gd name="connsiteY33" fmla="*/ 52586 h 527406"/>
                <a:gd name="connsiteX34" fmla="*/ 555540 w 608203"/>
                <a:gd name="connsiteY34" fmla="*/ 21653 h 527406"/>
                <a:gd name="connsiteX35" fmla="*/ 52663 w 608203"/>
                <a:gd name="connsiteY35" fmla="*/ 0 h 527406"/>
                <a:gd name="connsiteX36" fmla="*/ 555540 w 608203"/>
                <a:gd name="connsiteY36" fmla="*/ 0 h 527406"/>
                <a:gd name="connsiteX37" fmla="*/ 608203 w 608203"/>
                <a:gd name="connsiteY37" fmla="*/ 52586 h 527406"/>
                <a:gd name="connsiteX38" fmla="*/ 608203 w 608203"/>
                <a:gd name="connsiteY38" fmla="*/ 387177 h 527406"/>
                <a:gd name="connsiteX39" fmla="*/ 555540 w 608203"/>
                <a:gd name="connsiteY39" fmla="*/ 439763 h 527406"/>
                <a:gd name="connsiteX40" fmla="*/ 325528 w 608203"/>
                <a:gd name="connsiteY40" fmla="*/ 439763 h 527406"/>
                <a:gd name="connsiteX41" fmla="*/ 325528 w 608203"/>
                <a:gd name="connsiteY41" fmla="*/ 484358 h 527406"/>
                <a:gd name="connsiteX42" fmla="*/ 486614 w 608203"/>
                <a:gd name="connsiteY42" fmla="*/ 484358 h 527406"/>
                <a:gd name="connsiteX43" fmla="*/ 508041 w 608203"/>
                <a:gd name="connsiteY43" fmla="*/ 505753 h 527406"/>
                <a:gd name="connsiteX44" fmla="*/ 508041 w 608203"/>
                <a:gd name="connsiteY44" fmla="*/ 527406 h 527406"/>
                <a:gd name="connsiteX45" fmla="*/ 100162 w 608203"/>
                <a:gd name="connsiteY45" fmla="*/ 527406 h 527406"/>
                <a:gd name="connsiteX46" fmla="*/ 100162 w 608203"/>
                <a:gd name="connsiteY46" fmla="*/ 505753 h 527406"/>
                <a:gd name="connsiteX47" fmla="*/ 121589 w 608203"/>
                <a:gd name="connsiteY47" fmla="*/ 484358 h 527406"/>
                <a:gd name="connsiteX48" fmla="*/ 282675 w 608203"/>
                <a:gd name="connsiteY48" fmla="*/ 484358 h 527406"/>
                <a:gd name="connsiteX49" fmla="*/ 282675 w 608203"/>
                <a:gd name="connsiteY49" fmla="*/ 439763 h 527406"/>
                <a:gd name="connsiteX50" fmla="*/ 52663 w 608203"/>
                <a:gd name="connsiteY50" fmla="*/ 439763 h 527406"/>
                <a:gd name="connsiteX51" fmla="*/ 0 w 608203"/>
                <a:gd name="connsiteY51" fmla="*/ 387177 h 527406"/>
                <a:gd name="connsiteX52" fmla="*/ 0 w 608203"/>
                <a:gd name="connsiteY52" fmla="*/ 52586 h 527406"/>
                <a:gd name="connsiteX53" fmla="*/ 52663 w 608203"/>
                <a:gd name="connsiteY53" fmla="*/ 0 h 5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8203" h="527406">
                  <a:moveTo>
                    <a:pt x="370446" y="121138"/>
                  </a:moveTo>
                  <a:lnTo>
                    <a:pt x="296356" y="179910"/>
                  </a:lnTo>
                  <a:lnTo>
                    <a:pt x="311587" y="195118"/>
                  </a:lnTo>
                  <a:close/>
                  <a:moveTo>
                    <a:pt x="304101" y="66490"/>
                  </a:moveTo>
                  <a:cubicBezTo>
                    <a:pt x="237498" y="66490"/>
                    <a:pt x="183287" y="120364"/>
                    <a:pt x="183287" y="186870"/>
                  </a:cubicBezTo>
                  <a:cubicBezTo>
                    <a:pt x="183287" y="202336"/>
                    <a:pt x="186384" y="217287"/>
                    <a:pt x="191806" y="231464"/>
                  </a:cubicBezTo>
                  <a:lnTo>
                    <a:pt x="199292" y="228629"/>
                  </a:lnTo>
                  <a:lnTo>
                    <a:pt x="204455" y="226567"/>
                  </a:lnTo>
                  <a:lnTo>
                    <a:pt x="216846" y="221669"/>
                  </a:lnTo>
                  <a:cubicBezTo>
                    <a:pt x="212458" y="210585"/>
                    <a:pt x="210134" y="198985"/>
                    <a:pt x="210134" y="186870"/>
                  </a:cubicBezTo>
                  <a:cubicBezTo>
                    <a:pt x="210134" y="135315"/>
                    <a:pt x="252471" y="93298"/>
                    <a:pt x="304101" y="93298"/>
                  </a:cubicBezTo>
                  <a:cubicBezTo>
                    <a:pt x="329142" y="93298"/>
                    <a:pt x="352633" y="102836"/>
                    <a:pt x="370446" y="120622"/>
                  </a:cubicBezTo>
                  <a:lnTo>
                    <a:pt x="376125" y="114951"/>
                  </a:lnTo>
                  <a:cubicBezTo>
                    <a:pt x="394712" y="133511"/>
                    <a:pt x="406070" y="158772"/>
                    <a:pt x="406070" y="186870"/>
                  </a:cubicBezTo>
                  <a:cubicBezTo>
                    <a:pt x="406070" y="200016"/>
                    <a:pt x="403747" y="212647"/>
                    <a:pt x="398842" y="224504"/>
                  </a:cubicBezTo>
                  <a:lnTo>
                    <a:pt x="408910" y="228629"/>
                  </a:lnTo>
                  <a:cubicBezTo>
                    <a:pt x="414073" y="215482"/>
                    <a:pt x="416913" y="201305"/>
                    <a:pt x="416655" y="186870"/>
                  </a:cubicBezTo>
                  <a:cubicBezTo>
                    <a:pt x="416655" y="155937"/>
                    <a:pt x="404263" y="127840"/>
                    <a:pt x="383611" y="107476"/>
                  </a:cubicBezTo>
                  <a:lnTo>
                    <a:pt x="389549" y="101805"/>
                  </a:lnTo>
                  <a:cubicBezTo>
                    <a:pt x="366573" y="78863"/>
                    <a:pt x="336370" y="66490"/>
                    <a:pt x="304101" y="66490"/>
                  </a:cubicBezTo>
                  <a:close/>
                  <a:moveTo>
                    <a:pt x="304101" y="58499"/>
                  </a:moveTo>
                  <a:cubicBezTo>
                    <a:pt x="375092" y="58499"/>
                    <a:pt x="432918" y="115982"/>
                    <a:pt x="432918" y="186870"/>
                  </a:cubicBezTo>
                  <a:cubicBezTo>
                    <a:pt x="432918" y="203883"/>
                    <a:pt x="429562" y="219864"/>
                    <a:pt x="423883" y="234557"/>
                  </a:cubicBezTo>
                  <a:cubicBezTo>
                    <a:pt x="404780" y="281988"/>
                    <a:pt x="358313" y="315498"/>
                    <a:pt x="304101" y="315498"/>
                  </a:cubicBezTo>
                  <a:cubicBezTo>
                    <a:pt x="249889" y="315498"/>
                    <a:pt x="203422" y="281988"/>
                    <a:pt x="184319" y="234557"/>
                  </a:cubicBezTo>
                  <a:cubicBezTo>
                    <a:pt x="178640" y="219864"/>
                    <a:pt x="175284" y="203883"/>
                    <a:pt x="175284" y="186870"/>
                  </a:cubicBezTo>
                  <a:cubicBezTo>
                    <a:pt x="175284" y="115982"/>
                    <a:pt x="233110" y="58499"/>
                    <a:pt x="304101" y="58499"/>
                  </a:cubicBezTo>
                  <a:close/>
                  <a:moveTo>
                    <a:pt x="52663" y="21653"/>
                  </a:moveTo>
                  <a:cubicBezTo>
                    <a:pt x="35367" y="21653"/>
                    <a:pt x="21427" y="35573"/>
                    <a:pt x="21427" y="52586"/>
                  </a:cubicBezTo>
                  <a:lnTo>
                    <a:pt x="21427" y="322991"/>
                  </a:lnTo>
                  <a:cubicBezTo>
                    <a:pt x="21427" y="340004"/>
                    <a:pt x="35367" y="353924"/>
                    <a:pt x="52663" y="353924"/>
                  </a:cubicBezTo>
                  <a:lnTo>
                    <a:pt x="555540" y="353924"/>
                  </a:lnTo>
                  <a:cubicBezTo>
                    <a:pt x="572836" y="353924"/>
                    <a:pt x="586776" y="340004"/>
                    <a:pt x="586776" y="322991"/>
                  </a:cubicBezTo>
                  <a:lnTo>
                    <a:pt x="586776" y="52586"/>
                  </a:lnTo>
                  <a:cubicBezTo>
                    <a:pt x="586776" y="35573"/>
                    <a:pt x="572836" y="21653"/>
                    <a:pt x="555540" y="21653"/>
                  </a:cubicBezTo>
                  <a:close/>
                  <a:moveTo>
                    <a:pt x="52663" y="0"/>
                  </a:moveTo>
                  <a:lnTo>
                    <a:pt x="555540" y="0"/>
                  </a:lnTo>
                  <a:cubicBezTo>
                    <a:pt x="584711" y="0"/>
                    <a:pt x="608203" y="23715"/>
                    <a:pt x="608203" y="52586"/>
                  </a:cubicBezTo>
                  <a:lnTo>
                    <a:pt x="608203" y="387177"/>
                  </a:lnTo>
                  <a:cubicBezTo>
                    <a:pt x="608203" y="416048"/>
                    <a:pt x="584711" y="439763"/>
                    <a:pt x="555540" y="439763"/>
                  </a:cubicBezTo>
                  <a:lnTo>
                    <a:pt x="325528" y="439763"/>
                  </a:lnTo>
                  <a:lnTo>
                    <a:pt x="325528" y="484358"/>
                  </a:lnTo>
                  <a:lnTo>
                    <a:pt x="486614" y="484358"/>
                  </a:lnTo>
                  <a:lnTo>
                    <a:pt x="508041" y="505753"/>
                  </a:lnTo>
                  <a:lnTo>
                    <a:pt x="508041" y="527406"/>
                  </a:lnTo>
                  <a:lnTo>
                    <a:pt x="100162" y="527406"/>
                  </a:lnTo>
                  <a:lnTo>
                    <a:pt x="100162" y="505753"/>
                  </a:lnTo>
                  <a:lnTo>
                    <a:pt x="121589" y="484358"/>
                  </a:lnTo>
                  <a:lnTo>
                    <a:pt x="282675" y="484358"/>
                  </a:lnTo>
                  <a:lnTo>
                    <a:pt x="282675" y="439763"/>
                  </a:lnTo>
                  <a:lnTo>
                    <a:pt x="52663" y="439763"/>
                  </a:lnTo>
                  <a:cubicBezTo>
                    <a:pt x="23750" y="439763"/>
                    <a:pt x="0" y="416048"/>
                    <a:pt x="0" y="387177"/>
                  </a:cubicBezTo>
                  <a:lnTo>
                    <a:pt x="0" y="52586"/>
                  </a:lnTo>
                  <a:cubicBezTo>
                    <a:pt x="0" y="23715"/>
                    <a:pt x="23750" y="0"/>
                    <a:pt x="52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78" name="iṣḻïḓe"/>
          <p:cNvGrpSpPr/>
          <p:nvPr/>
        </p:nvGrpSpPr>
        <p:grpSpPr>
          <a:xfrm>
            <a:off x="8686800" y="1801428"/>
            <a:ext cx="676672" cy="676358"/>
            <a:chOff x="2953472" y="3177454"/>
            <a:chExt cx="1008468" cy="1008000"/>
          </a:xfrm>
        </p:grpSpPr>
        <p:sp>
          <p:nvSpPr>
            <p:cNvPr id="79" name="ïṣḷïdè"/>
            <p:cNvSpPr/>
            <p:nvPr/>
          </p:nvSpPr>
          <p:spPr>
            <a:xfrm>
              <a:off x="2953472" y="3177454"/>
              <a:ext cx="1008468" cy="1008000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0" name="ïsḷidê"/>
            <p:cNvSpPr/>
            <p:nvPr/>
          </p:nvSpPr>
          <p:spPr>
            <a:xfrm>
              <a:off x="3213257" y="3469478"/>
              <a:ext cx="488898" cy="423950"/>
            </a:xfrm>
            <a:custGeom>
              <a:avLst/>
              <a:gdLst>
                <a:gd name="connsiteX0" fmla="*/ 370446 w 608203"/>
                <a:gd name="connsiteY0" fmla="*/ 121138 h 527406"/>
                <a:gd name="connsiteX1" fmla="*/ 296356 w 608203"/>
                <a:gd name="connsiteY1" fmla="*/ 179910 h 527406"/>
                <a:gd name="connsiteX2" fmla="*/ 311587 w 608203"/>
                <a:gd name="connsiteY2" fmla="*/ 195118 h 527406"/>
                <a:gd name="connsiteX3" fmla="*/ 304101 w 608203"/>
                <a:gd name="connsiteY3" fmla="*/ 66490 h 527406"/>
                <a:gd name="connsiteX4" fmla="*/ 183287 w 608203"/>
                <a:gd name="connsiteY4" fmla="*/ 186870 h 527406"/>
                <a:gd name="connsiteX5" fmla="*/ 191806 w 608203"/>
                <a:gd name="connsiteY5" fmla="*/ 231464 h 527406"/>
                <a:gd name="connsiteX6" fmla="*/ 199292 w 608203"/>
                <a:gd name="connsiteY6" fmla="*/ 228629 h 527406"/>
                <a:gd name="connsiteX7" fmla="*/ 204455 w 608203"/>
                <a:gd name="connsiteY7" fmla="*/ 226567 h 527406"/>
                <a:gd name="connsiteX8" fmla="*/ 216846 w 608203"/>
                <a:gd name="connsiteY8" fmla="*/ 221669 h 527406"/>
                <a:gd name="connsiteX9" fmla="*/ 210134 w 608203"/>
                <a:gd name="connsiteY9" fmla="*/ 186870 h 527406"/>
                <a:gd name="connsiteX10" fmla="*/ 304101 w 608203"/>
                <a:gd name="connsiteY10" fmla="*/ 93298 h 527406"/>
                <a:gd name="connsiteX11" fmla="*/ 370446 w 608203"/>
                <a:gd name="connsiteY11" fmla="*/ 120622 h 527406"/>
                <a:gd name="connsiteX12" fmla="*/ 376125 w 608203"/>
                <a:gd name="connsiteY12" fmla="*/ 114951 h 527406"/>
                <a:gd name="connsiteX13" fmla="*/ 406070 w 608203"/>
                <a:gd name="connsiteY13" fmla="*/ 186870 h 527406"/>
                <a:gd name="connsiteX14" fmla="*/ 398842 w 608203"/>
                <a:gd name="connsiteY14" fmla="*/ 224504 h 527406"/>
                <a:gd name="connsiteX15" fmla="*/ 408910 w 608203"/>
                <a:gd name="connsiteY15" fmla="*/ 228629 h 527406"/>
                <a:gd name="connsiteX16" fmla="*/ 416655 w 608203"/>
                <a:gd name="connsiteY16" fmla="*/ 186870 h 527406"/>
                <a:gd name="connsiteX17" fmla="*/ 383611 w 608203"/>
                <a:gd name="connsiteY17" fmla="*/ 107476 h 527406"/>
                <a:gd name="connsiteX18" fmla="*/ 389549 w 608203"/>
                <a:gd name="connsiteY18" fmla="*/ 101805 h 527406"/>
                <a:gd name="connsiteX19" fmla="*/ 304101 w 608203"/>
                <a:gd name="connsiteY19" fmla="*/ 66490 h 527406"/>
                <a:gd name="connsiteX20" fmla="*/ 304101 w 608203"/>
                <a:gd name="connsiteY20" fmla="*/ 58499 h 527406"/>
                <a:gd name="connsiteX21" fmla="*/ 432918 w 608203"/>
                <a:gd name="connsiteY21" fmla="*/ 186870 h 527406"/>
                <a:gd name="connsiteX22" fmla="*/ 423883 w 608203"/>
                <a:gd name="connsiteY22" fmla="*/ 234557 h 527406"/>
                <a:gd name="connsiteX23" fmla="*/ 304101 w 608203"/>
                <a:gd name="connsiteY23" fmla="*/ 315498 h 527406"/>
                <a:gd name="connsiteX24" fmla="*/ 184319 w 608203"/>
                <a:gd name="connsiteY24" fmla="*/ 234557 h 527406"/>
                <a:gd name="connsiteX25" fmla="*/ 175284 w 608203"/>
                <a:gd name="connsiteY25" fmla="*/ 186870 h 527406"/>
                <a:gd name="connsiteX26" fmla="*/ 304101 w 608203"/>
                <a:gd name="connsiteY26" fmla="*/ 58499 h 527406"/>
                <a:gd name="connsiteX27" fmla="*/ 52663 w 608203"/>
                <a:gd name="connsiteY27" fmla="*/ 21653 h 527406"/>
                <a:gd name="connsiteX28" fmla="*/ 21427 w 608203"/>
                <a:gd name="connsiteY28" fmla="*/ 52586 h 527406"/>
                <a:gd name="connsiteX29" fmla="*/ 21427 w 608203"/>
                <a:gd name="connsiteY29" fmla="*/ 322991 h 527406"/>
                <a:gd name="connsiteX30" fmla="*/ 52663 w 608203"/>
                <a:gd name="connsiteY30" fmla="*/ 353924 h 527406"/>
                <a:gd name="connsiteX31" fmla="*/ 555540 w 608203"/>
                <a:gd name="connsiteY31" fmla="*/ 353924 h 527406"/>
                <a:gd name="connsiteX32" fmla="*/ 586776 w 608203"/>
                <a:gd name="connsiteY32" fmla="*/ 322991 h 527406"/>
                <a:gd name="connsiteX33" fmla="*/ 586776 w 608203"/>
                <a:gd name="connsiteY33" fmla="*/ 52586 h 527406"/>
                <a:gd name="connsiteX34" fmla="*/ 555540 w 608203"/>
                <a:gd name="connsiteY34" fmla="*/ 21653 h 527406"/>
                <a:gd name="connsiteX35" fmla="*/ 52663 w 608203"/>
                <a:gd name="connsiteY35" fmla="*/ 0 h 527406"/>
                <a:gd name="connsiteX36" fmla="*/ 555540 w 608203"/>
                <a:gd name="connsiteY36" fmla="*/ 0 h 527406"/>
                <a:gd name="connsiteX37" fmla="*/ 608203 w 608203"/>
                <a:gd name="connsiteY37" fmla="*/ 52586 h 527406"/>
                <a:gd name="connsiteX38" fmla="*/ 608203 w 608203"/>
                <a:gd name="connsiteY38" fmla="*/ 387177 h 527406"/>
                <a:gd name="connsiteX39" fmla="*/ 555540 w 608203"/>
                <a:gd name="connsiteY39" fmla="*/ 439763 h 527406"/>
                <a:gd name="connsiteX40" fmla="*/ 325528 w 608203"/>
                <a:gd name="connsiteY40" fmla="*/ 439763 h 527406"/>
                <a:gd name="connsiteX41" fmla="*/ 325528 w 608203"/>
                <a:gd name="connsiteY41" fmla="*/ 484358 h 527406"/>
                <a:gd name="connsiteX42" fmla="*/ 486614 w 608203"/>
                <a:gd name="connsiteY42" fmla="*/ 484358 h 527406"/>
                <a:gd name="connsiteX43" fmla="*/ 508041 w 608203"/>
                <a:gd name="connsiteY43" fmla="*/ 505753 h 527406"/>
                <a:gd name="connsiteX44" fmla="*/ 508041 w 608203"/>
                <a:gd name="connsiteY44" fmla="*/ 527406 h 527406"/>
                <a:gd name="connsiteX45" fmla="*/ 100162 w 608203"/>
                <a:gd name="connsiteY45" fmla="*/ 527406 h 527406"/>
                <a:gd name="connsiteX46" fmla="*/ 100162 w 608203"/>
                <a:gd name="connsiteY46" fmla="*/ 505753 h 527406"/>
                <a:gd name="connsiteX47" fmla="*/ 121589 w 608203"/>
                <a:gd name="connsiteY47" fmla="*/ 484358 h 527406"/>
                <a:gd name="connsiteX48" fmla="*/ 282675 w 608203"/>
                <a:gd name="connsiteY48" fmla="*/ 484358 h 527406"/>
                <a:gd name="connsiteX49" fmla="*/ 282675 w 608203"/>
                <a:gd name="connsiteY49" fmla="*/ 439763 h 527406"/>
                <a:gd name="connsiteX50" fmla="*/ 52663 w 608203"/>
                <a:gd name="connsiteY50" fmla="*/ 439763 h 527406"/>
                <a:gd name="connsiteX51" fmla="*/ 0 w 608203"/>
                <a:gd name="connsiteY51" fmla="*/ 387177 h 527406"/>
                <a:gd name="connsiteX52" fmla="*/ 0 w 608203"/>
                <a:gd name="connsiteY52" fmla="*/ 52586 h 527406"/>
                <a:gd name="connsiteX53" fmla="*/ 52663 w 608203"/>
                <a:gd name="connsiteY53" fmla="*/ 0 h 5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8203" h="527406">
                  <a:moveTo>
                    <a:pt x="370446" y="121138"/>
                  </a:moveTo>
                  <a:lnTo>
                    <a:pt x="296356" y="179910"/>
                  </a:lnTo>
                  <a:lnTo>
                    <a:pt x="311587" y="195118"/>
                  </a:lnTo>
                  <a:close/>
                  <a:moveTo>
                    <a:pt x="304101" y="66490"/>
                  </a:moveTo>
                  <a:cubicBezTo>
                    <a:pt x="237498" y="66490"/>
                    <a:pt x="183287" y="120364"/>
                    <a:pt x="183287" y="186870"/>
                  </a:cubicBezTo>
                  <a:cubicBezTo>
                    <a:pt x="183287" y="202336"/>
                    <a:pt x="186384" y="217287"/>
                    <a:pt x="191806" y="231464"/>
                  </a:cubicBezTo>
                  <a:lnTo>
                    <a:pt x="199292" y="228629"/>
                  </a:lnTo>
                  <a:lnTo>
                    <a:pt x="204455" y="226567"/>
                  </a:lnTo>
                  <a:lnTo>
                    <a:pt x="216846" y="221669"/>
                  </a:lnTo>
                  <a:cubicBezTo>
                    <a:pt x="212458" y="210585"/>
                    <a:pt x="210134" y="198985"/>
                    <a:pt x="210134" y="186870"/>
                  </a:cubicBezTo>
                  <a:cubicBezTo>
                    <a:pt x="210134" y="135315"/>
                    <a:pt x="252471" y="93298"/>
                    <a:pt x="304101" y="93298"/>
                  </a:cubicBezTo>
                  <a:cubicBezTo>
                    <a:pt x="329142" y="93298"/>
                    <a:pt x="352633" y="102836"/>
                    <a:pt x="370446" y="120622"/>
                  </a:cubicBezTo>
                  <a:lnTo>
                    <a:pt x="376125" y="114951"/>
                  </a:lnTo>
                  <a:cubicBezTo>
                    <a:pt x="394712" y="133511"/>
                    <a:pt x="406070" y="158772"/>
                    <a:pt x="406070" y="186870"/>
                  </a:cubicBezTo>
                  <a:cubicBezTo>
                    <a:pt x="406070" y="200016"/>
                    <a:pt x="403747" y="212647"/>
                    <a:pt x="398842" y="224504"/>
                  </a:cubicBezTo>
                  <a:lnTo>
                    <a:pt x="408910" y="228629"/>
                  </a:lnTo>
                  <a:cubicBezTo>
                    <a:pt x="414073" y="215482"/>
                    <a:pt x="416913" y="201305"/>
                    <a:pt x="416655" y="186870"/>
                  </a:cubicBezTo>
                  <a:cubicBezTo>
                    <a:pt x="416655" y="155937"/>
                    <a:pt x="404263" y="127840"/>
                    <a:pt x="383611" y="107476"/>
                  </a:cubicBezTo>
                  <a:lnTo>
                    <a:pt x="389549" y="101805"/>
                  </a:lnTo>
                  <a:cubicBezTo>
                    <a:pt x="366573" y="78863"/>
                    <a:pt x="336370" y="66490"/>
                    <a:pt x="304101" y="66490"/>
                  </a:cubicBezTo>
                  <a:close/>
                  <a:moveTo>
                    <a:pt x="304101" y="58499"/>
                  </a:moveTo>
                  <a:cubicBezTo>
                    <a:pt x="375092" y="58499"/>
                    <a:pt x="432918" y="115982"/>
                    <a:pt x="432918" y="186870"/>
                  </a:cubicBezTo>
                  <a:cubicBezTo>
                    <a:pt x="432918" y="203883"/>
                    <a:pt x="429562" y="219864"/>
                    <a:pt x="423883" y="234557"/>
                  </a:cubicBezTo>
                  <a:cubicBezTo>
                    <a:pt x="404780" y="281988"/>
                    <a:pt x="358313" y="315498"/>
                    <a:pt x="304101" y="315498"/>
                  </a:cubicBezTo>
                  <a:cubicBezTo>
                    <a:pt x="249889" y="315498"/>
                    <a:pt x="203422" y="281988"/>
                    <a:pt x="184319" y="234557"/>
                  </a:cubicBezTo>
                  <a:cubicBezTo>
                    <a:pt x="178640" y="219864"/>
                    <a:pt x="175284" y="203883"/>
                    <a:pt x="175284" y="186870"/>
                  </a:cubicBezTo>
                  <a:cubicBezTo>
                    <a:pt x="175284" y="115982"/>
                    <a:pt x="233110" y="58499"/>
                    <a:pt x="304101" y="58499"/>
                  </a:cubicBezTo>
                  <a:close/>
                  <a:moveTo>
                    <a:pt x="52663" y="21653"/>
                  </a:moveTo>
                  <a:cubicBezTo>
                    <a:pt x="35367" y="21653"/>
                    <a:pt x="21427" y="35573"/>
                    <a:pt x="21427" y="52586"/>
                  </a:cubicBezTo>
                  <a:lnTo>
                    <a:pt x="21427" y="322991"/>
                  </a:lnTo>
                  <a:cubicBezTo>
                    <a:pt x="21427" y="340004"/>
                    <a:pt x="35367" y="353924"/>
                    <a:pt x="52663" y="353924"/>
                  </a:cubicBezTo>
                  <a:lnTo>
                    <a:pt x="555540" y="353924"/>
                  </a:lnTo>
                  <a:cubicBezTo>
                    <a:pt x="572836" y="353924"/>
                    <a:pt x="586776" y="340004"/>
                    <a:pt x="586776" y="322991"/>
                  </a:cubicBezTo>
                  <a:lnTo>
                    <a:pt x="586776" y="52586"/>
                  </a:lnTo>
                  <a:cubicBezTo>
                    <a:pt x="586776" y="35573"/>
                    <a:pt x="572836" y="21653"/>
                    <a:pt x="555540" y="21653"/>
                  </a:cubicBezTo>
                  <a:close/>
                  <a:moveTo>
                    <a:pt x="52663" y="0"/>
                  </a:moveTo>
                  <a:lnTo>
                    <a:pt x="555540" y="0"/>
                  </a:lnTo>
                  <a:cubicBezTo>
                    <a:pt x="584711" y="0"/>
                    <a:pt x="608203" y="23715"/>
                    <a:pt x="608203" y="52586"/>
                  </a:cubicBezTo>
                  <a:lnTo>
                    <a:pt x="608203" y="387177"/>
                  </a:lnTo>
                  <a:cubicBezTo>
                    <a:pt x="608203" y="416048"/>
                    <a:pt x="584711" y="439763"/>
                    <a:pt x="555540" y="439763"/>
                  </a:cubicBezTo>
                  <a:lnTo>
                    <a:pt x="325528" y="439763"/>
                  </a:lnTo>
                  <a:lnTo>
                    <a:pt x="325528" y="484358"/>
                  </a:lnTo>
                  <a:lnTo>
                    <a:pt x="486614" y="484358"/>
                  </a:lnTo>
                  <a:lnTo>
                    <a:pt x="508041" y="505753"/>
                  </a:lnTo>
                  <a:lnTo>
                    <a:pt x="508041" y="527406"/>
                  </a:lnTo>
                  <a:lnTo>
                    <a:pt x="100162" y="527406"/>
                  </a:lnTo>
                  <a:lnTo>
                    <a:pt x="100162" y="505753"/>
                  </a:lnTo>
                  <a:lnTo>
                    <a:pt x="121589" y="484358"/>
                  </a:lnTo>
                  <a:lnTo>
                    <a:pt x="282675" y="484358"/>
                  </a:lnTo>
                  <a:lnTo>
                    <a:pt x="282675" y="439763"/>
                  </a:lnTo>
                  <a:lnTo>
                    <a:pt x="52663" y="439763"/>
                  </a:lnTo>
                  <a:cubicBezTo>
                    <a:pt x="23750" y="439763"/>
                    <a:pt x="0" y="416048"/>
                    <a:pt x="0" y="387177"/>
                  </a:cubicBezTo>
                  <a:lnTo>
                    <a:pt x="0" y="52586"/>
                  </a:lnTo>
                  <a:cubicBezTo>
                    <a:pt x="0" y="23715"/>
                    <a:pt x="23750" y="0"/>
                    <a:pt x="52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81" name="ïsḻiḑé"/>
          <p:cNvGrpSpPr/>
          <p:nvPr/>
        </p:nvGrpSpPr>
        <p:grpSpPr>
          <a:xfrm>
            <a:off x="8861113" y="3853345"/>
            <a:ext cx="676672" cy="676358"/>
            <a:chOff x="2953472" y="3177454"/>
            <a:chExt cx="1008468" cy="1008000"/>
          </a:xfrm>
        </p:grpSpPr>
        <p:sp>
          <p:nvSpPr>
            <p:cNvPr id="82" name="ïŝļîdé"/>
            <p:cNvSpPr/>
            <p:nvPr/>
          </p:nvSpPr>
          <p:spPr>
            <a:xfrm>
              <a:off x="2953472" y="3177454"/>
              <a:ext cx="1008468" cy="1008000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3" name="îsľïḑê"/>
            <p:cNvSpPr/>
            <p:nvPr/>
          </p:nvSpPr>
          <p:spPr>
            <a:xfrm>
              <a:off x="3213257" y="3469478"/>
              <a:ext cx="488898" cy="423950"/>
            </a:xfrm>
            <a:custGeom>
              <a:avLst/>
              <a:gdLst>
                <a:gd name="connsiteX0" fmla="*/ 370446 w 608203"/>
                <a:gd name="connsiteY0" fmla="*/ 121138 h 527406"/>
                <a:gd name="connsiteX1" fmla="*/ 296356 w 608203"/>
                <a:gd name="connsiteY1" fmla="*/ 179910 h 527406"/>
                <a:gd name="connsiteX2" fmla="*/ 311587 w 608203"/>
                <a:gd name="connsiteY2" fmla="*/ 195118 h 527406"/>
                <a:gd name="connsiteX3" fmla="*/ 304101 w 608203"/>
                <a:gd name="connsiteY3" fmla="*/ 66490 h 527406"/>
                <a:gd name="connsiteX4" fmla="*/ 183287 w 608203"/>
                <a:gd name="connsiteY4" fmla="*/ 186870 h 527406"/>
                <a:gd name="connsiteX5" fmla="*/ 191806 w 608203"/>
                <a:gd name="connsiteY5" fmla="*/ 231464 h 527406"/>
                <a:gd name="connsiteX6" fmla="*/ 199292 w 608203"/>
                <a:gd name="connsiteY6" fmla="*/ 228629 h 527406"/>
                <a:gd name="connsiteX7" fmla="*/ 204455 w 608203"/>
                <a:gd name="connsiteY7" fmla="*/ 226567 h 527406"/>
                <a:gd name="connsiteX8" fmla="*/ 216846 w 608203"/>
                <a:gd name="connsiteY8" fmla="*/ 221669 h 527406"/>
                <a:gd name="connsiteX9" fmla="*/ 210134 w 608203"/>
                <a:gd name="connsiteY9" fmla="*/ 186870 h 527406"/>
                <a:gd name="connsiteX10" fmla="*/ 304101 w 608203"/>
                <a:gd name="connsiteY10" fmla="*/ 93298 h 527406"/>
                <a:gd name="connsiteX11" fmla="*/ 370446 w 608203"/>
                <a:gd name="connsiteY11" fmla="*/ 120622 h 527406"/>
                <a:gd name="connsiteX12" fmla="*/ 376125 w 608203"/>
                <a:gd name="connsiteY12" fmla="*/ 114951 h 527406"/>
                <a:gd name="connsiteX13" fmla="*/ 406070 w 608203"/>
                <a:gd name="connsiteY13" fmla="*/ 186870 h 527406"/>
                <a:gd name="connsiteX14" fmla="*/ 398842 w 608203"/>
                <a:gd name="connsiteY14" fmla="*/ 224504 h 527406"/>
                <a:gd name="connsiteX15" fmla="*/ 408910 w 608203"/>
                <a:gd name="connsiteY15" fmla="*/ 228629 h 527406"/>
                <a:gd name="connsiteX16" fmla="*/ 416655 w 608203"/>
                <a:gd name="connsiteY16" fmla="*/ 186870 h 527406"/>
                <a:gd name="connsiteX17" fmla="*/ 383611 w 608203"/>
                <a:gd name="connsiteY17" fmla="*/ 107476 h 527406"/>
                <a:gd name="connsiteX18" fmla="*/ 389549 w 608203"/>
                <a:gd name="connsiteY18" fmla="*/ 101805 h 527406"/>
                <a:gd name="connsiteX19" fmla="*/ 304101 w 608203"/>
                <a:gd name="connsiteY19" fmla="*/ 66490 h 527406"/>
                <a:gd name="connsiteX20" fmla="*/ 304101 w 608203"/>
                <a:gd name="connsiteY20" fmla="*/ 58499 h 527406"/>
                <a:gd name="connsiteX21" fmla="*/ 432918 w 608203"/>
                <a:gd name="connsiteY21" fmla="*/ 186870 h 527406"/>
                <a:gd name="connsiteX22" fmla="*/ 423883 w 608203"/>
                <a:gd name="connsiteY22" fmla="*/ 234557 h 527406"/>
                <a:gd name="connsiteX23" fmla="*/ 304101 w 608203"/>
                <a:gd name="connsiteY23" fmla="*/ 315498 h 527406"/>
                <a:gd name="connsiteX24" fmla="*/ 184319 w 608203"/>
                <a:gd name="connsiteY24" fmla="*/ 234557 h 527406"/>
                <a:gd name="connsiteX25" fmla="*/ 175284 w 608203"/>
                <a:gd name="connsiteY25" fmla="*/ 186870 h 527406"/>
                <a:gd name="connsiteX26" fmla="*/ 304101 w 608203"/>
                <a:gd name="connsiteY26" fmla="*/ 58499 h 527406"/>
                <a:gd name="connsiteX27" fmla="*/ 52663 w 608203"/>
                <a:gd name="connsiteY27" fmla="*/ 21653 h 527406"/>
                <a:gd name="connsiteX28" fmla="*/ 21427 w 608203"/>
                <a:gd name="connsiteY28" fmla="*/ 52586 h 527406"/>
                <a:gd name="connsiteX29" fmla="*/ 21427 w 608203"/>
                <a:gd name="connsiteY29" fmla="*/ 322991 h 527406"/>
                <a:gd name="connsiteX30" fmla="*/ 52663 w 608203"/>
                <a:gd name="connsiteY30" fmla="*/ 353924 h 527406"/>
                <a:gd name="connsiteX31" fmla="*/ 555540 w 608203"/>
                <a:gd name="connsiteY31" fmla="*/ 353924 h 527406"/>
                <a:gd name="connsiteX32" fmla="*/ 586776 w 608203"/>
                <a:gd name="connsiteY32" fmla="*/ 322991 h 527406"/>
                <a:gd name="connsiteX33" fmla="*/ 586776 w 608203"/>
                <a:gd name="connsiteY33" fmla="*/ 52586 h 527406"/>
                <a:gd name="connsiteX34" fmla="*/ 555540 w 608203"/>
                <a:gd name="connsiteY34" fmla="*/ 21653 h 527406"/>
                <a:gd name="connsiteX35" fmla="*/ 52663 w 608203"/>
                <a:gd name="connsiteY35" fmla="*/ 0 h 527406"/>
                <a:gd name="connsiteX36" fmla="*/ 555540 w 608203"/>
                <a:gd name="connsiteY36" fmla="*/ 0 h 527406"/>
                <a:gd name="connsiteX37" fmla="*/ 608203 w 608203"/>
                <a:gd name="connsiteY37" fmla="*/ 52586 h 527406"/>
                <a:gd name="connsiteX38" fmla="*/ 608203 w 608203"/>
                <a:gd name="connsiteY38" fmla="*/ 387177 h 527406"/>
                <a:gd name="connsiteX39" fmla="*/ 555540 w 608203"/>
                <a:gd name="connsiteY39" fmla="*/ 439763 h 527406"/>
                <a:gd name="connsiteX40" fmla="*/ 325528 w 608203"/>
                <a:gd name="connsiteY40" fmla="*/ 439763 h 527406"/>
                <a:gd name="connsiteX41" fmla="*/ 325528 w 608203"/>
                <a:gd name="connsiteY41" fmla="*/ 484358 h 527406"/>
                <a:gd name="connsiteX42" fmla="*/ 486614 w 608203"/>
                <a:gd name="connsiteY42" fmla="*/ 484358 h 527406"/>
                <a:gd name="connsiteX43" fmla="*/ 508041 w 608203"/>
                <a:gd name="connsiteY43" fmla="*/ 505753 h 527406"/>
                <a:gd name="connsiteX44" fmla="*/ 508041 w 608203"/>
                <a:gd name="connsiteY44" fmla="*/ 527406 h 527406"/>
                <a:gd name="connsiteX45" fmla="*/ 100162 w 608203"/>
                <a:gd name="connsiteY45" fmla="*/ 527406 h 527406"/>
                <a:gd name="connsiteX46" fmla="*/ 100162 w 608203"/>
                <a:gd name="connsiteY46" fmla="*/ 505753 h 527406"/>
                <a:gd name="connsiteX47" fmla="*/ 121589 w 608203"/>
                <a:gd name="connsiteY47" fmla="*/ 484358 h 527406"/>
                <a:gd name="connsiteX48" fmla="*/ 282675 w 608203"/>
                <a:gd name="connsiteY48" fmla="*/ 484358 h 527406"/>
                <a:gd name="connsiteX49" fmla="*/ 282675 w 608203"/>
                <a:gd name="connsiteY49" fmla="*/ 439763 h 527406"/>
                <a:gd name="connsiteX50" fmla="*/ 52663 w 608203"/>
                <a:gd name="connsiteY50" fmla="*/ 439763 h 527406"/>
                <a:gd name="connsiteX51" fmla="*/ 0 w 608203"/>
                <a:gd name="connsiteY51" fmla="*/ 387177 h 527406"/>
                <a:gd name="connsiteX52" fmla="*/ 0 w 608203"/>
                <a:gd name="connsiteY52" fmla="*/ 52586 h 527406"/>
                <a:gd name="connsiteX53" fmla="*/ 52663 w 608203"/>
                <a:gd name="connsiteY53" fmla="*/ 0 h 5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8203" h="527406">
                  <a:moveTo>
                    <a:pt x="370446" y="121138"/>
                  </a:moveTo>
                  <a:lnTo>
                    <a:pt x="296356" y="179910"/>
                  </a:lnTo>
                  <a:lnTo>
                    <a:pt x="311587" y="195118"/>
                  </a:lnTo>
                  <a:close/>
                  <a:moveTo>
                    <a:pt x="304101" y="66490"/>
                  </a:moveTo>
                  <a:cubicBezTo>
                    <a:pt x="237498" y="66490"/>
                    <a:pt x="183287" y="120364"/>
                    <a:pt x="183287" y="186870"/>
                  </a:cubicBezTo>
                  <a:cubicBezTo>
                    <a:pt x="183287" y="202336"/>
                    <a:pt x="186384" y="217287"/>
                    <a:pt x="191806" y="231464"/>
                  </a:cubicBezTo>
                  <a:lnTo>
                    <a:pt x="199292" y="228629"/>
                  </a:lnTo>
                  <a:lnTo>
                    <a:pt x="204455" y="226567"/>
                  </a:lnTo>
                  <a:lnTo>
                    <a:pt x="216846" y="221669"/>
                  </a:lnTo>
                  <a:cubicBezTo>
                    <a:pt x="212458" y="210585"/>
                    <a:pt x="210134" y="198985"/>
                    <a:pt x="210134" y="186870"/>
                  </a:cubicBezTo>
                  <a:cubicBezTo>
                    <a:pt x="210134" y="135315"/>
                    <a:pt x="252471" y="93298"/>
                    <a:pt x="304101" y="93298"/>
                  </a:cubicBezTo>
                  <a:cubicBezTo>
                    <a:pt x="329142" y="93298"/>
                    <a:pt x="352633" y="102836"/>
                    <a:pt x="370446" y="120622"/>
                  </a:cubicBezTo>
                  <a:lnTo>
                    <a:pt x="376125" y="114951"/>
                  </a:lnTo>
                  <a:cubicBezTo>
                    <a:pt x="394712" y="133511"/>
                    <a:pt x="406070" y="158772"/>
                    <a:pt x="406070" y="186870"/>
                  </a:cubicBezTo>
                  <a:cubicBezTo>
                    <a:pt x="406070" y="200016"/>
                    <a:pt x="403747" y="212647"/>
                    <a:pt x="398842" y="224504"/>
                  </a:cubicBezTo>
                  <a:lnTo>
                    <a:pt x="408910" y="228629"/>
                  </a:lnTo>
                  <a:cubicBezTo>
                    <a:pt x="414073" y="215482"/>
                    <a:pt x="416913" y="201305"/>
                    <a:pt x="416655" y="186870"/>
                  </a:cubicBezTo>
                  <a:cubicBezTo>
                    <a:pt x="416655" y="155937"/>
                    <a:pt x="404263" y="127840"/>
                    <a:pt x="383611" y="107476"/>
                  </a:cubicBezTo>
                  <a:lnTo>
                    <a:pt x="389549" y="101805"/>
                  </a:lnTo>
                  <a:cubicBezTo>
                    <a:pt x="366573" y="78863"/>
                    <a:pt x="336370" y="66490"/>
                    <a:pt x="304101" y="66490"/>
                  </a:cubicBezTo>
                  <a:close/>
                  <a:moveTo>
                    <a:pt x="304101" y="58499"/>
                  </a:moveTo>
                  <a:cubicBezTo>
                    <a:pt x="375092" y="58499"/>
                    <a:pt x="432918" y="115982"/>
                    <a:pt x="432918" y="186870"/>
                  </a:cubicBezTo>
                  <a:cubicBezTo>
                    <a:pt x="432918" y="203883"/>
                    <a:pt x="429562" y="219864"/>
                    <a:pt x="423883" y="234557"/>
                  </a:cubicBezTo>
                  <a:cubicBezTo>
                    <a:pt x="404780" y="281988"/>
                    <a:pt x="358313" y="315498"/>
                    <a:pt x="304101" y="315498"/>
                  </a:cubicBezTo>
                  <a:cubicBezTo>
                    <a:pt x="249889" y="315498"/>
                    <a:pt x="203422" y="281988"/>
                    <a:pt x="184319" y="234557"/>
                  </a:cubicBezTo>
                  <a:cubicBezTo>
                    <a:pt x="178640" y="219864"/>
                    <a:pt x="175284" y="203883"/>
                    <a:pt x="175284" y="186870"/>
                  </a:cubicBezTo>
                  <a:cubicBezTo>
                    <a:pt x="175284" y="115982"/>
                    <a:pt x="233110" y="58499"/>
                    <a:pt x="304101" y="58499"/>
                  </a:cubicBezTo>
                  <a:close/>
                  <a:moveTo>
                    <a:pt x="52663" y="21653"/>
                  </a:moveTo>
                  <a:cubicBezTo>
                    <a:pt x="35367" y="21653"/>
                    <a:pt x="21427" y="35573"/>
                    <a:pt x="21427" y="52586"/>
                  </a:cubicBezTo>
                  <a:lnTo>
                    <a:pt x="21427" y="322991"/>
                  </a:lnTo>
                  <a:cubicBezTo>
                    <a:pt x="21427" y="340004"/>
                    <a:pt x="35367" y="353924"/>
                    <a:pt x="52663" y="353924"/>
                  </a:cubicBezTo>
                  <a:lnTo>
                    <a:pt x="555540" y="353924"/>
                  </a:lnTo>
                  <a:cubicBezTo>
                    <a:pt x="572836" y="353924"/>
                    <a:pt x="586776" y="340004"/>
                    <a:pt x="586776" y="322991"/>
                  </a:cubicBezTo>
                  <a:lnTo>
                    <a:pt x="586776" y="52586"/>
                  </a:lnTo>
                  <a:cubicBezTo>
                    <a:pt x="586776" y="35573"/>
                    <a:pt x="572836" y="21653"/>
                    <a:pt x="555540" y="21653"/>
                  </a:cubicBezTo>
                  <a:close/>
                  <a:moveTo>
                    <a:pt x="52663" y="0"/>
                  </a:moveTo>
                  <a:lnTo>
                    <a:pt x="555540" y="0"/>
                  </a:lnTo>
                  <a:cubicBezTo>
                    <a:pt x="584711" y="0"/>
                    <a:pt x="608203" y="23715"/>
                    <a:pt x="608203" y="52586"/>
                  </a:cubicBezTo>
                  <a:lnTo>
                    <a:pt x="608203" y="387177"/>
                  </a:lnTo>
                  <a:cubicBezTo>
                    <a:pt x="608203" y="416048"/>
                    <a:pt x="584711" y="439763"/>
                    <a:pt x="555540" y="439763"/>
                  </a:cubicBezTo>
                  <a:lnTo>
                    <a:pt x="325528" y="439763"/>
                  </a:lnTo>
                  <a:lnTo>
                    <a:pt x="325528" y="484358"/>
                  </a:lnTo>
                  <a:lnTo>
                    <a:pt x="486614" y="484358"/>
                  </a:lnTo>
                  <a:lnTo>
                    <a:pt x="508041" y="505753"/>
                  </a:lnTo>
                  <a:lnTo>
                    <a:pt x="508041" y="527406"/>
                  </a:lnTo>
                  <a:lnTo>
                    <a:pt x="100162" y="527406"/>
                  </a:lnTo>
                  <a:lnTo>
                    <a:pt x="100162" y="505753"/>
                  </a:lnTo>
                  <a:lnTo>
                    <a:pt x="121589" y="484358"/>
                  </a:lnTo>
                  <a:lnTo>
                    <a:pt x="282675" y="484358"/>
                  </a:lnTo>
                  <a:lnTo>
                    <a:pt x="282675" y="439763"/>
                  </a:lnTo>
                  <a:lnTo>
                    <a:pt x="52663" y="439763"/>
                  </a:lnTo>
                  <a:cubicBezTo>
                    <a:pt x="23750" y="439763"/>
                    <a:pt x="0" y="416048"/>
                    <a:pt x="0" y="387177"/>
                  </a:cubicBezTo>
                  <a:lnTo>
                    <a:pt x="0" y="52586"/>
                  </a:lnTo>
                  <a:cubicBezTo>
                    <a:pt x="0" y="23715"/>
                    <a:pt x="23750" y="0"/>
                    <a:pt x="52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Ассортиментная линейка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grpSp>
        <p:nvGrpSpPr>
          <p:cNvPr id="73" name="组合 72"/>
          <p:cNvGrpSpPr/>
          <p:nvPr/>
        </p:nvGrpSpPr>
        <p:grpSpPr>
          <a:xfrm>
            <a:off x="8784678" y="2327745"/>
            <a:ext cx="2502021" cy="1102642"/>
            <a:chOff x="8784678" y="2327745"/>
            <a:chExt cx="2502021" cy="1102642"/>
          </a:xfrm>
        </p:grpSpPr>
        <p:sp>
          <p:nvSpPr>
            <p:cNvPr id="11" name="矩形 10"/>
            <p:cNvSpPr/>
            <p:nvPr/>
          </p:nvSpPr>
          <p:spPr>
            <a:xfrm>
              <a:off x="8867342" y="2327745"/>
              <a:ext cx="2351117" cy="3000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altLang="zh-CN" sz="1500" b="1" dirty="0">
                  <a:solidFill>
                    <a:srgbClr val="2C5568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Экскаваторы</a:t>
              </a:r>
              <a:endParaRPr lang="zh-CN" altLang="en-US" sz="15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784678" y="2640940"/>
              <a:ext cx="2502021" cy="78944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ru-RU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Гусеничные и колесные экскаваторы различного тоннажа</a:t>
              </a: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979095" y="3669173"/>
            <a:ext cx="2285888" cy="309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8861101" y="4449193"/>
            <a:ext cx="2766772" cy="946871"/>
            <a:chOff x="8784678" y="4547036"/>
            <a:chExt cx="2673605" cy="369267"/>
          </a:xfrm>
        </p:grpSpPr>
        <p:sp>
          <p:nvSpPr>
            <p:cNvPr id="46" name="矩形 45"/>
            <p:cNvSpPr/>
            <p:nvPr/>
          </p:nvSpPr>
          <p:spPr>
            <a:xfrm>
              <a:off x="8790509" y="4547036"/>
              <a:ext cx="2667774" cy="11702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altLang="zh-CN" sz="1500" b="1" dirty="0">
                  <a:solidFill>
                    <a:srgbClr val="2C5568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Дорожная техника</a:t>
              </a:r>
              <a:endParaRPr lang="zh-CN" altLang="en-US" sz="15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784678" y="4795674"/>
              <a:ext cx="2285888" cy="12062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pic>
        <p:nvPicPr>
          <p:cNvPr id="36" name="图片 35" descr="C:\Users\ZHENGB~1\AppData\Local\Temp\WeChat Files\a06c695c4956e3873a5089f33dac7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89" y="3792541"/>
            <a:ext cx="2296411" cy="176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3" b="96491" l="14737" r="88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6" r="6666"/>
          <a:stretch/>
        </p:blipFill>
        <p:spPr bwMode="auto">
          <a:xfrm>
            <a:off x="3449352" y="2477786"/>
            <a:ext cx="2954213" cy="2186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90" y="1262047"/>
            <a:ext cx="2135105" cy="23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组合 36"/>
          <p:cNvGrpSpPr/>
          <p:nvPr/>
        </p:nvGrpSpPr>
        <p:grpSpPr>
          <a:xfrm>
            <a:off x="559558" y="3232504"/>
            <a:ext cx="2443332" cy="1030726"/>
            <a:chOff x="8627234" y="2491157"/>
            <a:chExt cx="2443332" cy="751472"/>
          </a:xfrm>
        </p:grpSpPr>
        <p:sp>
          <p:nvSpPr>
            <p:cNvPr id="38" name="矩形 37"/>
            <p:cNvSpPr/>
            <p:nvPr/>
          </p:nvSpPr>
          <p:spPr>
            <a:xfrm>
              <a:off x="8627234" y="2491157"/>
              <a:ext cx="2443332" cy="38707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altLang="zh-CN" sz="1500" b="1" dirty="0">
                  <a:solidFill>
                    <a:srgbClr val="2C5568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Фронтальные погрузчики</a:t>
              </a:r>
              <a:endParaRPr lang="zh-CN" altLang="en-US" sz="15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739683" y="2858173"/>
              <a:ext cx="2146514" cy="38445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ru-RU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Средняя и тяжелая техника (3-6т)</a:t>
              </a: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8861360" y="4795674"/>
            <a:ext cx="2752882" cy="7673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Различные виды техники для дорожного строительства и защиты окружающей среды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Ассортиментная линейка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ïṥḷiďé"/>
          <p:cNvSpPr/>
          <p:nvPr/>
        </p:nvSpPr>
        <p:spPr bwMode="auto">
          <a:xfrm>
            <a:off x="5211769" y="1183079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XG935H</a:t>
            </a:r>
          </a:p>
        </p:txBody>
      </p:sp>
      <p:sp>
        <p:nvSpPr>
          <p:cNvPr id="27" name="îṧḷíḍé"/>
          <p:cNvSpPr/>
          <p:nvPr/>
        </p:nvSpPr>
        <p:spPr bwMode="auto">
          <a:xfrm>
            <a:off x="3025217" y="1196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XG932H</a:t>
            </a:r>
          </a:p>
        </p:txBody>
      </p:sp>
      <p:sp>
        <p:nvSpPr>
          <p:cNvPr id="29" name="iṡļíďé"/>
          <p:cNvSpPr/>
          <p:nvPr/>
        </p:nvSpPr>
        <p:spPr bwMode="auto">
          <a:xfrm>
            <a:off x="834795" y="1196466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XG931H</a:t>
            </a:r>
          </a:p>
        </p:txBody>
      </p:sp>
      <p:sp>
        <p:nvSpPr>
          <p:cNvPr id="37" name="ïṥḷiďé"/>
          <p:cNvSpPr/>
          <p:nvPr/>
        </p:nvSpPr>
        <p:spPr bwMode="auto">
          <a:xfrm>
            <a:off x="7347160" y="1197792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XG951H</a:t>
            </a:r>
          </a:p>
        </p:txBody>
      </p:sp>
      <p:sp>
        <p:nvSpPr>
          <p:cNvPr id="38" name="ïṥḷiďé"/>
          <p:cNvSpPr/>
          <p:nvPr/>
        </p:nvSpPr>
        <p:spPr bwMode="auto">
          <a:xfrm>
            <a:off x="9464554" y="1183079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XG955H</a:t>
            </a: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4" y="1761565"/>
            <a:ext cx="1988648" cy="148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40" y="1761564"/>
            <a:ext cx="1635013" cy="148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7" y="1718848"/>
            <a:ext cx="1629497" cy="144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39" y="1730818"/>
            <a:ext cx="1847445" cy="151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67" y="1753936"/>
            <a:ext cx="1710432" cy="1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iṡļíďé"/>
          <p:cNvSpPr/>
          <p:nvPr/>
        </p:nvSpPr>
        <p:spPr bwMode="auto">
          <a:xfrm>
            <a:off x="914926" y="3987147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XG958H</a:t>
            </a:r>
          </a:p>
        </p:txBody>
      </p:sp>
      <p:sp>
        <p:nvSpPr>
          <p:cNvPr id="51" name="îṧḷíḍé"/>
          <p:cNvSpPr/>
          <p:nvPr/>
        </p:nvSpPr>
        <p:spPr bwMode="auto">
          <a:xfrm>
            <a:off x="3025217" y="398714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XG962H</a:t>
            </a:r>
          </a:p>
        </p:txBody>
      </p:sp>
      <p:sp>
        <p:nvSpPr>
          <p:cNvPr id="52" name="ïṥḷiďé"/>
          <p:cNvSpPr/>
          <p:nvPr/>
        </p:nvSpPr>
        <p:spPr bwMode="auto">
          <a:xfrm>
            <a:off x="5355454" y="3987145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XG956N</a:t>
            </a:r>
          </a:p>
        </p:txBody>
      </p:sp>
      <p:sp>
        <p:nvSpPr>
          <p:cNvPr id="53" name="ïṥḷiďé"/>
          <p:cNvSpPr/>
          <p:nvPr/>
        </p:nvSpPr>
        <p:spPr bwMode="auto">
          <a:xfrm>
            <a:off x="7567375" y="3996495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XG955N</a:t>
            </a:r>
          </a:p>
        </p:txBody>
      </p:sp>
      <p:pic>
        <p:nvPicPr>
          <p:cNvPr id="5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9" y="4407879"/>
            <a:ext cx="1768476" cy="148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16" y="4472934"/>
            <a:ext cx="1822209" cy="130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53" b="96491" l="14737" r="88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6" r="6666"/>
          <a:stretch/>
        </p:blipFill>
        <p:spPr bwMode="auto">
          <a:xfrm>
            <a:off x="5355454" y="4407879"/>
            <a:ext cx="1769366" cy="1432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图片 60" descr="C:\Users\ZHENGB~1\AppData\Local\Temp\WeChat Files\f7289d0b9ba20305700381113038458.pn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84" y="4301086"/>
            <a:ext cx="161544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7" grpId="0" animBg="1"/>
      <p:bldP spid="38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Ассортиментная линейка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ïṥḷiďé"/>
          <p:cNvSpPr/>
          <p:nvPr/>
        </p:nvSpPr>
        <p:spPr bwMode="auto">
          <a:xfrm>
            <a:off x="6662216" y="1196466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XG815FL</a:t>
            </a:r>
          </a:p>
        </p:txBody>
      </p:sp>
      <p:sp>
        <p:nvSpPr>
          <p:cNvPr id="27" name="îṧḷíḍé"/>
          <p:cNvSpPr/>
          <p:nvPr/>
        </p:nvSpPr>
        <p:spPr bwMode="auto">
          <a:xfrm>
            <a:off x="4002257" y="1196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XG809F</a:t>
            </a:r>
          </a:p>
        </p:txBody>
      </p:sp>
      <p:sp>
        <p:nvSpPr>
          <p:cNvPr id="29" name="iṡļíďé"/>
          <p:cNvSpPr/>
          <p:nvPr/>
        </p:nvSpPr>
        <p:spPr bwMode="auto">
          <a:xfrm>
            <a:off x="1305548" y="1214520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XG806F</a:t>
            </a:r>
          </a:p>
        </p:txBody>
      </p:sp>
      <p:sp>
        <p:nvSpPr>
          <p:cNvPr id="37" name="ïṥḷiďé"/>
          <p:cNvSpPr/>
          <p:nvPr/>
        </p:nvSpPr>
        <p:spPr bwMode="auto">
          <a:xfrm>
            <a:off x="9111792" y="1214521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XG822FL</a:t>
            </a:r>
          </a:p>
        </p:txBody>
      </p:sp>
      <p:sp>
        <p:nvSpPr>
          <p:cNvPr id="50" name="iṡļíďé"/>
          <p:cNvSpPr/>
          <p:nvPr/>
        </p:nvSpPr>
        <p:spPr bwMode="auto">
          <a:xfrm>
            <a:off x="1369378" y="3960466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XG836FL</a:t>
            </a:r>
          </a:p>
        </p:txBody>
      </p:sp>
      <p:sp>
        <p:nvSpPr>
          <p:cNvPr id="51" name="îṧḷíḍé"/>
          <p:cNvSpPr/>
          <p:nvPr/>
        </p:nvSpPr>
        <p:spPr bwMode="auto">
          <a:xfrm>
            <a:off x="3916246" y="3960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 fontScale="700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ru-RU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Колесные экскаваторы</a:t>
            </a:r>
            <a:endParaRPr lang="en-US" altLang="zh-CN" sz="16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52" name="ïṥḷiďé"/>
          <p:cNvSpPr/>
          <p:nvPr/>
        </p:nvSpPr>
        <p:spPr bwMode="auto">
          <a:xfrm>
            <a:off x="6676346" y="3989935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XG836FH Pro</a:t>
            </a:r>
          </a:p>
        </p:txBody>
      </p:sp>
      <p:sp>
        <p:nvSpPr>
          <p:cNvPr id="53" name="ïṥḷiďé"/>
          <p:cNvSpPr/>
          <p:nvPr/>
        </p:nvSpPr>
        <p:spPr bwMode="auto">
          <a:xfrm>
            <a:off x="9095630" y="3960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XG825FL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13" y="1768114"/>
            <a:ext cx="1219609" cy="161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00" y="1656889"/>
            <a:ext cx="1327772" cy="16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41" y="1624569"/>
            <a:ext cx="1429672" cy="161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34" y="1624569"/>
            <a:ext cx="1528255" cy="167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22" y="4363166"/>
            <a:ext cx="1515494" cy="15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71" y="4419025"/>
            <a:ext cx="1355272" cy="140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15" y="4555519"/>
            <a:ext cx="1588668" cy="139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65" y="4419025"/>
            <a:ext cx="1122960" cy="143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8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7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379314" y="230735"/>
            <a:ext cx="492443" cy="2554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ru-RU" altLang="zh-CN" sz="20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СОДЕРЖАНИЕ</a:t>
            </a:r>
            <a:endParaRPr lang="en-US" altLang="zh-CN" sz="20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91599" y="4104252"/>
            <a:ext cx="3683045" cy="72331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dist"/>
            <a:endParaRPr lang="zh-CN" altLang="en-US" sz="1500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  <a:p>
            <a:pPr lvl="0" algn="dist"/>
            <a:endParaRPr lang="zh-CN" altLang="en-US" sz="24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60" name="直角三角形 59"/>
          <p:cNvSpPr/>
          <p:nvPr/>
        </p:nvSpPr>
        <p:spPr>
          <a:xfrm rot="16200000" flipV="1">
            <a:off x="-1561446" y="1592978"/>
            <a:ext cx="6819168" cy="3696276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2672"/>
          <a:stretch>
            <a:fillRect/>
          </a:stretch>
        </p:blipFill>
        <p:spPr>
          <a:xfrm>
            <a:off x="320258" y="0"/>
            <a:ext cx="6901683" cy="6858000"/>
          </a:xfrm>
          <a:custGeom>
            <a:avLst/>
            <a:gdLst>
              <a:gd name="connsiteX0" fmla="*/ 0 w 6901683"/>
              <a:gd name="connsiteY0" fmla="*/ 0 h 6674773"/>
              <a:gd name="connsiteX1" fmla="*/ 6901683 w 6901683"/>
              <a:gd name="connsiteY1" fmla="*/ 0 h 6674773"/>
              <a:gd name="connsiteX2" fmla="*/ 6901683 w 6901683"/>
              <a:gd name="connsiteY2" fmla="*/ 1 h 6674773"/>
              <a:gd name="connsiteX3" fmla="*/ 3206463 w 6901683"/>
              <a:gd name="connsiteY3" fmla="*/ 1 h 6674773"/>
              <a:gd name="connsiteX4" fmla="*/ 6802957 w 6901683"/>
              <a:gd name="connsiteY4" fmla="*/ 6674773 h 6674773"/>
              <a:gd name="connsiteX5" fmla="*/ 3588234 w 6901683"/>
              <a:gd name="connsiteY5" fmla="*/ 6674773 h 6674773"/>
              <a:gd name="connsiteX6" fmla="*/ 0 w 6901683"/>
              <a:gd name="connsiteY6" fmla="*/ 53038 h 66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1683" h="6674773">
                <a:moveTo>
                  <a:pt x="0" y="0"/>
                </a:moveTo>
                <a:lnTo>
                  <a:pt x="6901683" y="0"/>
                </a:lnTo>
                <a:lnTo>
                  <a:pt x="6901683" y="1"/>
                </a:lnTo>
                <a:lnTo>
                  <a:pt x="3206463" y="1"/>
                </a:lnTo>
                <a:lnTo>
                  <a:pt x="6802957" y="6674773"/>
                </a:lnTo>
                <a:lnTo>
                  <a:pt x="3588234" y="6674773"/>
                </a:lnTo>
                <a:lnTo>
                  <a:pt x="0" y="53038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4823346" y="925494"/>
            <a:ext cx="4370529" cy="55403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ru-RU" altLang="zh-CN" sz="2800" b="1" kern="100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О компании</a:t>
            </a:r>
            <a:endParaRPr lang="zh-CN" altLang="en-US" sz="2800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88356" y="1899552"/>
            <a:ext cx="3903320" cy="55403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ru-RU" altLang="zh-CN" sz="28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Команда</a:t>
            </a:r>
            <a:endParaRPr lang="zh-CN" altLang="en-US" sz="2800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54597" y="3067712"/>
            <a:ext cx="3903320" cy="55403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r>
              <a:rPr lang="ru-RU" altLang="zh-CN" sz="28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Продукция</a:t>
            </a:r>
            <a:endParaRPr lang="zh-CN" altLang="en-US" sz="28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46422" y="4239325"/>
            <a:ext cx="4158124" cy="55403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lvl="0"/>
            <a:r>
              <a:rPr lang="ru-RU" altLang="zh-CN" sz="28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Проекты</a:t>
            </a:r>
            <a:endParaRPr lang="zh-CN" altLang="en-US" sz="28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35028" y="821462"/>
            <a:ext cx="916950" cy="684000"/>
            <a:chOff x="5020530" y="687762"/>
            <a:chExt cx="1017724" cy="756000"/>
          </a:xfrm>
        </p:grpSpPr>
        <p:sp>
          <p:nvSpPr>
            <p:cNvPr id="5" name="椭圆 4"/>
            <p:cNvSpPr/>
            <p:nvPr/>
          </p:nvSpPr>
          <p:spPr>
            <a:xfrm>
              <a:off x="5020530" y="687762"/>
              <a:ext cx="792000" cy="756000"/>
            </a:xfrm>
            <a:prstGeom prst="ellipse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26014" y="837977"/>
              <a:ext cx="912240" cy="51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17353" y="1852275"/>
            <a:ext cx="916950" cy="684000"/>
            <a:chOff x="5020530" y="687762"/>
            <a:chExt cx="1017724" cy="756000"/>
          </a:xfrm>
        </p:grpSpPr>
        <p:sp>
          <p:nvSpPr>
            <p:cNvPr id="27" name="椭圆 26"/>
            <p:cNvSpPr/>
            <p:nvPr/>
          </p:nvSpPr>
          <p:spPr>
            <a:xfrm>
              <a:off x="5020530" y="687762"/>
              <a:ext cx="792000" cy="756000"/>
            </a:xfrm>
            <a:prstGeom prst="ellipse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126014" y="837977"/>
              <a:ext cx="912240" cy="51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19535" y="3012856"/>
            <a:ext cx="916950" cy="684000"/>
            <a:chOff x="5020530" y="687762"/>
            <a:chExt cx="1017724" cy="756000"/>
          </a:xfrm>
        </p:grpSpPr>
        <p:sp>
          <p:nvSpPr>
            <p:cNvPr id="38" name="椭圆 37"/>
            <p:cNvSpPr/>
            <p:nvPr/>
          </p:nvSpPr>
          <p:spPr>
            <a:xfrm>
              <a:off x="5020530" y="687762"/>
              <a:ext cx="792000" cy="756000"/>
            </a:xfrm>
            <a:prstGeom prst="ellipse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26014" y="859032"/>
              <a:ext cx="912240" cy="51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67653" y="4143567"/>
            <a:ext cx="897900" cy="684000"/>
            <a:chOff x="5020530" y="687762"/>
            <a:chExt cx="996580" cy="756000"/>
          </a:xfrm>
        </p:grpSpPr>
        <p:sp>
          <p:nvSpPr>
            <p:cNvPr id="42" name="椭圆 41"/>
            <p:cNvSpPr/>
            <p:nvPr/>
          </p:nvSpPr>
          <p:spPr>
            <a:xfrm>
              <a:off x="5020530" y="687762"/>
              <a:ext cx="792000" cy="756000"/>
            </a:xfrm>
            <a:prstGeom prst="ellipse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04870" y="837977"/>
              <a:ext cx="912240" cy="51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8" grpId="0"/>
      <p:bldP spid="19" grpId="0"/>
      <p:bldP spid="20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Ассортиментная линейка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ïṥḷiďé"/>
          <p:cNvSpPr/>
          <p:nvPr/>
        </p:nvSpPr>
        <p:spPr bwMode="auto">
          <a:xfrm>
            <a:off x="5211769" y="1183079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XG3200S</a:t>
            </a:r>
          </a:p>
        </p:txBody>
      </p:sp>
      <p:sp>
        <p:nvSpPr>
          <p:cNvPr id="27" name="îṧḷíḍé"/>
          <p:cNvSpPr/>
          <p:nvPr/>
        </p:nvSpPr>
        <p:spPr bwMode="auto">
          <a:xfrm>
            <a:off x="3025217" y="1196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XG612H</a:t>
            </a:r>
          </a:p>
        </p:txBody>
      </p:sp>
      <p:sp>
        <p:nvSpPr>
          <p:cNvPr id="29" name="iṡļíďé"/>
          <p:cNvSpPr/>
          <p:nvPr/>
        </p:nvSpPr>
        <p:spPr bwMode="auto">
          <a:xfrm>
            <a:off x="834795" y="1196466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XG610H</a:t>
            </a:r>
          </a:p>
        </p:txBody>
      </p:sp>
      <p:sp>
        <p:nvSpPr>
          <p:cNvPr id="37" name="ïṥḷiďé"/>
          <p:cNvSpPr/>
          <p:nvPr/>
        </p:nvSpPr>
        <p:spPr bwMode="auto">
          <a:xfrm>
            <a:off x="7347160" y="1197792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XG4221L</a:t>
            </a:r>
          </a:p>
        </p:txBody>
      </p:sp>
      <p:sp>
        <p:nvSpPr>
          <p:cNvPr id="38" name="ïṥḷiďé"/>
          <p:cNvSpPr/>
          <p:nvPr/>
        </p:nvSpPr>
        <p:spPr bwMode="auto">
          <a:xfrm>
            <a:off x="9464554" y="1183079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XG6033D</a:t>
            </a:r>
          </a:p>
        </p:txBody>
      </p:sp>
      <p:sp>
        <p:nvSpPr>
          <p:cNvPr id="50" name="iṡļíďé"/>
          <p:cNvSpPr/>
          <p:nvPr/>
        </p:nvSpPr>
        <p:spPr bwMode="auto">
          <a:xfrm>
            <a:off x="914926" y="3987147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XG3165C</a:t>
            </a:r>
          </a:p>
        </p:txBody>
      </p:sp>
      <p:sp>
        <p:nvSpPr>
          <p:cNvPr id="51" name="îṧḷíḍé"/>
          <p:cNvSpPr/>
          <p:nvPr/>
        </p:nvSpPr>
        <p:spPr bwMode="auto">
          <a:xfrm>
            <a:off x="3025217" y="398714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XG3180C</a:t>
            </a:r>
          </a:p>
        </p:txBody>
      </p:sp>
      <p:sp>
        <p:nvSpPr>
          <p:cNvPr id="52" name="ïṥḷiďé"/>
          <p:cNvSpPr/>
          <p:nvPr/>
        </p:nvSpPr>
        <p:spPr bwMode="auto">
          <a:xfrm>
            <a:off x="5355454" y="3987145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XG6261P</a:t>
            </a:r>
          </a:p>
        </p:txBody>
      </p:sp>
      <p:sp>
        <p:nvSpPr>
          <p:cNvPr id="53" name="ïṥḷiďé"/>
          <p:cNvSpPr/>
          <p:nvPr/>
        </p:nvSpPr>
        <p:spPr bwMode="auto">
          <a:xfrm>
            <a:off x="7567375" y="3996495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XG60051S</a:t>
            </a:r>
          </a:p>
        </p:txBody>
      </p:sp>
      <p:pic>
        <p:nvPicPr>
          <p:cNvPr id="28" name="图片 27" descr="C:\Users\ZHENGB~1\AppData\Local\Temp\WeChat Files\a06c695c4956e3873a5089f33dac7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0" y="1887908"/>
            <a:ext cx="1620520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29" descr="C:\Users\ZHENGB~1\AppData\Local\Temp\WeChat Files\599e3f14e26c53cccb7c7027f29bb4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96" y="1808743"/>
            <a:ext cx="1595880" cy="12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58" y="1808743"/>
            <a:ext cx="1560459" cy="135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53" y="1680665"/>
            <a:ext cx="1306882" cy="135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0" y="4504824"/>
            <a:ext cx="1451180" cy="13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 descr="C:\Users\ZHENGB~1\AppData\Local\Temp\WeChat Files\04b060e08b1d6371af9e114c76eaa0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63" y="4617502"/>
            <a:ext cx="1753740" cy="113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26" y="4417744"/>
            <a:ext cx="1272313" cy="12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20" y="4406833"/>
            <a:ext cx="1202839" cy="119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ïṥḷiďé"/>
          <p:cNvSpPr/>
          <p:nvPr/>
        </p:nvSpPr>
        <p:spPr bwMode="auto">
          <a:xfrm>
            <a:off x="9616953" y="3996495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XG614MH</a:t>
            </a:r>
          </a:p>
        </p:txBody>
      </p:sp>
      <p:pic>
        <p:nvPicPr>
          <p:cNvPr id="36" name="图片 35" descr="C:\Users\ZHENGB~1\AppData\Local\Temp\WeChat Files\7b0a0aa5160feee66821bf772ca4e51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946" y="4495448"/>
            <a:ext cx="1445801" cy="110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 descr="C:\Users\ZHENGB~1\AppData\Local\Temp\1620607821(1)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08" y="1831431"/>
            <a:ext cx="151638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7" grpId="0" animBg="1"/>
      <p:bldP spid="38" grpId="0" animBg="1"/>
      <p:bldP spid="50" grpId="0" animBg="1"/>
      <p:bldP spid="51" grpId="0" animBg="1"/>
      <p:bldP spid="52" grpId="0" animBg="1"/>
      <p:bldP spid="53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iš1ïḓè"/>
          <p:cNvSpPr txBox="1"/>
          <p:nvPr/>
        </p:nvSpPr>
        <p:spPr bwMode="auto">
          <a:xfrm>
            <a:off x="5609794" y="4551907"/>
            <a:ext cx="243631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Оборудование для бурения туннелей</a:t>
            </a:r>
            <a:endParaRPr lang="en-US" altLang="zh-CN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8" name="iṩ1îḑè"/>
          <p:cNvSpPr txBox="1"/>
          <p:nvPr/>
        </p:nvSpPr>
        <p:spPr bwMode="auto">
          <a:xfrm>
            <a:off x="8919411" y="4520936"/>
            <a:ext cx="235819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Противопожарное аварийное оборудование</a:t>
            </a:r>
            <a:endParaRPr lang="en-US" altLang="zh-CN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482735" y="1325295"/>
            <a:ext cx="0" cy="42378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Ассортиментная линейка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cxnSp>
        <p:nvCxnSpPr>
          <p:cNvPr id="37" name="直接连接符 36"/>
          <p:cNvCxnSpPr/>
          <p:nvPr/>
        </p:nvCxnSpPr>
        <p:spPr>
          <a:xfrm>
            <a:off x="4990038" y="1325295"/>
            <a:ext cx="0" cy="42378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63" y="2345663"/>
            <a:ext cx="1928111" cy="160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iš1ïḓè"/>
          <p:cNvSpPr txBox="1"/>
          <p:nvPr/>
        </p:nvSpPr>
        <p:spPr bwMode="auto">
          <a:xfrm>
            <a:off x="1663614" y="4526557"/>
            <a:ext cx="271536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Подъемно-транспортное оборудование</a:t>
            </a:r>
            <a:endParaRPr lang="en-US" altLang="zh-CN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95" y="2536225"/>
            <a:ext cx="1796715" cy="130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857" y="2590994"/>
            <a:ext cx="1680209" cy="1248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165835" y="1727666"/>
            <a:ext cx="264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40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ЧАСТЬ </a:t>
            </a:r>
            <a:r>
              <a:rPr lang="en-US" altLang="zh-CN" sz="40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04</a:t>
            </a:r>
            <a:endParaRPr lang="zh-CN" altLang="en-US" sz="40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52561" y="2548065"/>
            <a:ext cx="3644834" cy="615594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lvl="0" algn="ctr"/>
            <a:r>
              <a:rPr lang="ru-RU" altLang="zh-CN" sz="32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ПРОЕКТЫ</a:t>
            </a:r>
            <a:endParaRPr lang="zh-CN" altLang="en-US" sz="32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53150" y="3676650"/>
            <a:ext cx="4591050" cy="0"/>
          </a:xfrm>
          <a:prstGeom prst="line">
            <a:avLst/>
          </a:prstGeom>
          <a:ln w="38100">
            <a:solidFill>
              <a:srgbClr val="2C5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/>
        </p:nvSpPr>
        <p:spPr>
          <a:xfrm>
            <a:off x="7850" y="0"/>
            <a:ext cx="4297449" cy="6858000"/>
          </a:xfrm>
          <a:prstGeom prst="parallelogram">
            <a:avLst>
              <a:gd name="adj" fmla="val 71550"/>
            </a:avLst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10018"/>
          <a:stretch>
            <a:fillRect/>
          </a:stretch>
        </p:blipFill>
        <p:spPr>
          <a:xfrm flipH="1">
            <a:off x="990601" y="0"/>
            <a:ext cx="6448381" cy="6858000"/>
          </a:xfrm>
          <a:custGeom>
            <a:avLst/>
            <a:gdLst>
              <a:gd name="connsiteX0" fmla="*/ 5226511 w 5226511"/>
              <a:gd name="connsiteY0" fmla="*/ 0 h 4673166"/>
              <a:gd name="connsiteX1" fmla="*/ 0 w 5226511"/>
              <a:gd name="connsiteY1" fmla="*/ 0 h 4673166"/>
              <a:gd name="connsiteX2" fmla="*/ 0 w 5226511"/>
              <a:gd name="connsiteY2" fmla="*/ 40165 h 4673166"/>
              <a:gd name="connsiteX3" fmla="*/ 2510564 w 5226511"/>
              <a:gd name="connsiteY3" fmla="*/ 4673166 h 4673166"/>
              <a:gd name="connsiteX4" fmla="*/ 4946182 w 5226511"/>
              <a:gd name="connsiteY4" fmla="*/ 4673166 h 4673166"/>
              <a:gd name="connsiteX5" fmla="*/ 2428192 w 5226511"/>
              <a:gd name="connsiteY5" fmla="*/ 1 h 4673166"/>
              <a:gd name="connsiteX6" fmla="*/ 5226511 w 5226511"/>
              <a:gd name="connsiteY6" fmla="*/ 1 h 46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511" h="4673166">
                <a:moveTo>
                  <a:pt x="5226511" y="0"/>
                </a:moveTo>
                <a:lnTo>
                  <a:pt x="0" y="0"/>
                </a:lnTo>
                <a:lnTo>
                  <a:pt x="0" y="40165"/>
                </a:lnTo>
                <a:lnTo>
                  <a:pt x="2510564" y="4673166"/>
                </a:lnTo>
                <a:lnTo>
                  <a:pt x="4946182" y="4673166"/>
                </a:lnTo>
                <a:lnTo>
                  <a:pt x="2428192" y="1"/>
                </a:lnTo>
                <a:lnTo>
                  <a:pt x="5226511" y="1"/>
                </a:lnTo>
                <a:close/>
              </a:path>
            </a:pathLst>
          </a:custGeom>
        </p:spPr>
      </p:pic>
      <p:sp>
        <p:nvSpPr>
          <p:cNvPr id="8" name="isḻîḑê"/>
          <p:cNvSpPr/>
          <p:nvPr/>
        </p:nvSpPr>
        <p:spPr bwMode="auto">
          <a:xfrm>
            <a:off x="7514094" y="3984865"/>
            <a:ext cx="1721768" cy="484411"/>
          </a:xfrm>
          <a:custGeom>
            <a:avLst/>
            <a:gdLst>
              <a:gd name="T0" fmla="*/ 570 w 570"/>
              <a:gd name="T1" fmla="*/ 162 h 490"/>
              <a:gd name="T2" fmla="*/ 570 w 570"/>
              <a:gd name="T3" fmla="*/ 155 h 490"/>
              <a:gd name="T4" fmla="*/ 568 w 570"/>
              <a:gd name="T5" fmla="*/ 149 h 490"/>
              <a:gd name="T6" fmla="*/ 568 w 570"/>
              <a:gd name="T7" fmla="*/ 148 h 490"/>
              <a:gd name="T8" fmla="*/ 504 w 570"/>
              <a:gd name="T9" fmla="*/ 14 h 490"/>
              <a:gd name="T10" fmla="*/ 502 w 570"/>
              <a:gd name="T11" fmla="*/ 10 h 490"/>
              <a:gd name="T12" fmla="*/ 497 w 570"/>
              <a:gd name="T13" fmla="*/ 5 h 490"/>
              <a:gd name="T14" fmla="*/ 491 w 570"/>
              <a:gd name="T15" fmla="*/ 2 h 490"/>
              <a:gd name="T16" fmla="*/ 482 w 570"/>
              <a:gd name="T17" fmla="*/ 0 h 490"/>
              <a:gd name="T18" fmla="*/ 110 w 570"/>
              <a:gd name="T19" fmla="*/ 0 h 490"/>
              <a:gd name="T20" fmla="*/ 102 w 570"/>
              <a:gd name="T21" fmla="*/ 2 h 490"/>
              <a:gd name="T22" fmla="*/ 96 w 570"/>
              <a:gd name="T23" fmla="*/ 5 h 490"/>
              <a:gd name="T24" fmla="*/ 91 w 570"/>
              <a:gd name="T25" fmla="*/ 9 h 490"/>
              <a:gd name="T26" fmla="*/ 4 w 570"/>
              <a:gd name="T27" fmla="*/ 146 h 490"/>
              <a:gd name="T28" fmla="*/ 2 w 570"/>
              <a:gd name="T29" fmla="*/ 149 h 490"/>
              <a:gd name="T30" fmla="*/ 1 w 570"/>
              <a:gd name="T31" fmla="*/ 154 h 490"/>
              <a:gd name="T32" fmla="*/ 0 w 570"/>
              <a:gd name="T33" fmla="*/ 160 h 490"/>
              <a:gd name="T34" fmla="*/ 1 w 570"/>
              <a:gd name="T35" fmla="*/ 167 h 490"/>
              <a:gd name="T36" fmla="*/ 3 w 570"/>
              <a:gd name="T37" fmla="*/ 171 h 490"/>
              <a:gd name="T38" fmla="*/ 6 w 570"/>
              <a:gd name="T39" fmla="*/ 175 h 490"/>
              <a:gd name="T40" fmla="*/ 282 w 570"/>
              <a:gd name="T41" fmla="*/ 490 h 490"/>
              <a:gd name="T42" fmla="*/ 284 w 570"/>
              <a:gd name="T43" fmla="*/ 490 h 490"/>
              <a:gd name="T44" fmla="*/ 284 w 570"/>
              <a:gd name="T45" fmla="*/ 490 h 490"/>
              <a:gd name="T46" fmla="*/ 284 w 570"/>
              <a:gd name="T47" fmla="*/ 490 h 490"/>
              <a:gd name="T48" fmla="*/ 292 w 570"/>
              <a:gd name="T49" fmla="*/ 488 h 490"/>
              <a:gd name="T50" fmla="*/ 298 w 570"/>
              <a:gd name="T51" fmla="*/ 485 h 490"/>
              <a:gd name="T52" fmla="*/ 564 w 570"/>
              <a:gd name="T53" fmla="*/ 175 h 490"/>
              <a:gd name="T54" fmla="*/ 566 w 570"/>
              <a:gd name="T55" fmla="*/ 173 h 490"/>
              <a:gd name="T56" fmla="*/ 568 w 570"/>
              <a:gd name="T57" fmla="*/ 168 h 490"/>
              <a:gd name="T58" fmla="*/ 223 w 570"/>
              <a:gd name="T59" fmla="*/ 184 h 490"/>
              <a:gd name="T60" fmla="*/ 287 w 570"/>
              <a:gd name="T61" fmla="*/ 390 h 490"/>
              <a:gd name="T62" fmla="*/ 237 w 570"/>
              <a:gd name="T63" fmla="*/ 134 h 490"/>
              <a:gd name="T64" fmla="*/ 351 w 570"/>
              <a:gd name="T65" fmla="*/ 134 h 490"/>
              <a:gd name="T66" fmla="*/ 505 w 570"/>
              <a:gd name="T67" fmla="*/ 134 h 490"/>
              <a:gd name="T68" fmla="*/ 480 w 570"/>
              <a:gd name="T69" fmla="*/ 81 h 490"/>
              <a:gd name="T70" fmla="*/ 440 w 570"/>
              <a:gd name="T71" fmla="*/ 50 h 490"/>
              <a:gd name="T72" fmla="*/ 341 w 570"/>
              <a:gd name="T73" fmla="*/ 50 h 490"/>
              <a:gd name="T74" fmla="*/ 235 w 570"/>
              <a:gd name="T75" fmla="*/ 50 h 490"/>
              <a:gd name="T76" fmla="*/ 154 w 570"/>
              <a:gd name="T77" fmla="*/ 50 h 490"/>
              <a:gd name="T78" fmla="*/ 110 w 570"/>
              <a:gd name="T79" fmla="*/ 73 h 490"/>
              <a:gd name="T80" fmla="*/ 71 w 570"/>
              <a:gd name="T81" fmla="*/ 134 h 490"/>
              <a:gd name="T82" fmla="*/ 170 w 570"/>
              <a:gd name="T83" fmla="*/ 184 h 490"/>
              <a:gd name="T84" fmla="*/ 79 w 570"/>
              <a:gd name="T85" fmla="*/ 184 h 490"/>
              <a:gd name="T86" fmla="*/ 366 w 570"/>
              <a:gd name="T87" fmla="*/ 330 h 490"/>
              <a:gd name="T88" fmla="*/ 490 w 570"/>
              <a:gd name="T89" fmla="*/ 184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0" h="490">
                <a:moveTo>
                  <a:pt x="569" y="164"/>
                </a:moveTo>
                <a:cubicBezTo>
                  <a:pt x="569" y="163"/>
                  <a:pt x="570" y="162"/>
                  <a:pt x="570" y="162"/>
                </a:cubicBezTo>
                <a:cubicBezTo>
                  <a:pt x="570" y="160"/>
                  <a:pt x="570" y="159"/>
                  <a:pt x="570" y="157"/>
                </a:cubicBezTo>
                <a:cubicBezTo>
                  <a:pt x="570" y="157"/>
                  <a:pt x="570" y="156"/>
                  <a:pt x="570" y="155"/>
                </a:cubicBezTo>
                <a:cubicBezTo>
                  <a:pt x="569" y="153"/>
                  <a:pt x="569" y="151"/>
                  <a:pt x="568" y="150"/>
                </a:cubicBezTo>
                <a:cubicBezTo>
                  <a:pt x="568" y="149"/>
                  <a:pt x="568" y="149"/>
                  <a:pt x="568" y="149"/>
                </a:cubicBezTo>
                <a:cubicBezTo>
                  <a:pt x="568" y="149"/>
                  <a:pt x="568" y="148"/>
                  <a:pt x="568" y="148"/>
                </a:cubicBezTo>
                <a:cubicBezTo>
                  <a:pt x="568" y="148"/>
                  <a:pt x="568" y="148"/>
                  <a:pt x="568" y="148"/>
                </a:cubicBezTo>
                <a:lnTo>
                  <a:pt x="505" y="15"/>
                </a:lnTo>
                <a:cubicBezTo>
                  <a:pt x="504" y="14"/>
                  <a:pt x="504" y="14"/>
                  <a:pt x="504" y="14"/>
                </a:cubicBezTo>
                <a:cubicBezTo>
                  <a:pt x="504" y="13"/>
                  <a:pt x="504" y="13"/>
                  <a:pt x="504" y="12"/>
                </a:cubicBezTo>
                <a:cubicBezTo>
                  <a:pt x="503" y="12"/>
                  <a:pt x="502" y="11"/>
                  <a:pt x="502" y="10"/>
                </a:cubicBezTo>
                <a:cubicBezTo>
                  <a:pt x="501" y="9"/>
                  <a:pt x="501" y="9"/>
                  <a:pt x="500" y="8"/>
                </a:cubicBezTo>
                <a:cubicBezTo>
                  <a:pt x="499" y="7"/>
                  <a:pt x="498" y="6"/>
                  <a:pt x="497" y="5"/>
                </a:cubicBezTo>
                <a:cubicBezTo>
                  <a:pt x="496" y="5"/>
                  <a:pt x="496" y="4"/>
                  <a:pt x="495" y="4"/>
                </a:cubicBezTo>
                <a:cubicBezTo>
                  <a:pt x="494" y="3"/>
                  <a:pt x="492" y="3"/>
                  <a:pt x="491" y="2"/>
                </a:cubicBezTo>
                <a:cubicBezTo>
                  <a:pt x="490" y="2"/>
                  <a:pt x="489" y="1"/>
                  <a:pt x="489" y="1"/>
                </a:cubicBezTo>
                <a:cubicBezTo>
                  <a:pt x="487" y="1"/>
                  <a:pt x="484" y="0"/>
                  <a:pt x="482" y="0"/>
                </a:cubicBezTo>
                <a:lnTo>
                  <a:pt x="284" y="0"/>
                </a:lnTo>
                <a:lnTo>
                  <a:pt x="110" y="0"/>
                </a:lnTo>
                <a:cubicBezTo>
                  <a:pt x="108" y="0"/>
                  <a:pt x="106" y="0"/>
                  <a:pt x="104" y="1"/>
                </a:cubicBezTo>
                <a:cubicBezTo>
                  <a:pt x="103" y="1"/>
                  <a:pt x="103" y="2"/>
                  <a:pt x="102" y="2"/>
                </a:cubicBezTo>
                <a:cubicBezTo>
                  <a:pt x="101" y="2"/>
                  <a:pt x="99" y="3"/>
                  <a:pt x="98" y="3"/>
                </a:cubicBezTo>
                <a:cubicBezTo>
                  <a:pt x="97" y="4"/>
                  <a:pt x="97" y="4"/>
                  <a:pt x="96" y="5"/>
                </a:cubicBezTo>
                <a:cubicBezTo>
                  <a:pt x="95" y="6"/>
                  <a:pt x="94" y="6"/>
                  <a:pt x="93" y="7"/>
                </a:cubicBezTo>
                <a:cubicBezTo>
                  <a:pt x="92" y="8"/>
                  <a:pt x="92" y="9"/>
                  <a:pt x="91" y="9"/>
                </a:cubicBezTo>
                <a:cubicBezTo>
                  <a:pt x="91" y="10"/>
                  <a:pt x="90" y="11"/>
                  <a:pt x="89" y="12"/>
                </a:cubicBezTo>
                <a:lnTo>
                  <a:pt x="4" y="146"/>
                </a:lnTo>
                <a:cubicBezTo>
                  <a:pt x="3" y="146"/>
                  <a:pt x="3" y="147"/>
                  <a:pt x="3" y="147"/>
                </a:cubicBezTo>
                <a:cubicBezTo>
                  <a:pt x="3" y="148"/>
                  <a:pt x="2" y="148"/>
                  <a:pt x="2" y="149"/>
                </a:cubicBezTo>
                <a:cubicBezTo>
                  <a:pt x="2" y="149"/>
                  <a:pt x="2" y="150"/>
                  <a:pt x="2" y="150"/>
                </a:cubicBezTo>
                <a:cubicBezTo>
                  <a:pt x="1" y="151"/>
                  <a:pt x="1" y="152"/>
                  <a:pt x="1" y="154"/>
                </a:cubicBezTo>
                <a:cubicBezTo>
                  <a:pt x="0" y="155"/>
                  <a:pt x="0" y="156"/>
                  <a:pt x="0" y="157"/>
                </a:cubicBezTo>
                <a:cubicBezTo>
                  <a:pt x="0" y="158"/>
                  <a:pt x="0" y="159"/>
                  <a:pt x="0" y="160"/>
                </a:cubicBezTo>
                <a:cubicBezTo>
                  <a:pt x="0" y="162"/>
                  <a:pt x="0" y="163"/>
                  <a:pt x="0" y="164"/>
                </a:cubicBezTo>
                <a:cubicBezTo>
                  <a:pt x="1" y="165"/>
                  <a:pt x="1" y="166"/>
                  <a:pt x="1" y="167"/>
                </a:cubicBezTo>
                <a:cubicBezTo>
                  <a:pt x="2" y="168"/>
                  <a:pt x="2" y="169"/>
                  <a:pt x="2" y="170"/>
                </a:cubicBezTo>
                <a:cubicBezTo>
                  <a:pt x="3" y="170"/>
                  <a:pt x="3" y="171"/>
                  <a:pt x="3" y="171"/>
                </a:cubicBezTo>
                <a:cubicBezTo>
                  <a:pt x="3" y="172"/>
                  <a:pt x="4" y="173"/>
                  <a:pt x="5" y="173"/>
                </a:cubicBezTo>
                <a:cubicBezTo>
                  <a:pt x="5" y="174"/>
                  <a:pt x="5" y="175"/>
                  <a:pt x="6" y="175"/>
                </a:cubicBezTo>
                <a:lnTo>
                  <a:pt x="264" y="481"/>
                </a:lnTo>
                <a:cubicBezTo>
                  <a:pt x="269" y="486"/>
                  <a:pt x="276" y="490"/>
                  <a:pt x="282" y="490"/>
                </a:cubicBezTo>
                <a:cubicBezTo>
                  <a:pt x="282" y="490"/>
                  <a:pt x="282" y="490"/>
                  <a:pt x="283" y="490"/>
                </a:cubicBez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cubicBezTo>
                  <a:pt x="286" y="490"/>
                  <a:pt x="288" y="489"/>
                  <a:pt x="290" y="489"/>
                </a:cubicBezTo>
                <a:cubicBezTo>
                  <a:pt x="291" y="489"/>
                  <a:pt x="291" y="488"/>
                  <a:pt x="292" y="488"/>
                </a:cubicBezTo>
                <a:cubicBezTo>
                  <a:pt x="294" y="488"/>
                  <a:pt x="295" y="487"/>
                  <a:pt x="297" y="486"/>
                </a:cubicBezTo>
                <a:cubicBezTo>
                  <a:pt x="297" y="486"/>
                  <a:pt x="298" y="485"/>
                  <a:pt x="298" y="485"/>
                </a:cubicBezTo>
                <a:cubicBezTo>
                  <a:pt x="300" y="484"/>
                  <a:pt x="301" y="483"/>
                  <a:pt x="303" y="481"/>
                </a:cubicBezTo>
                <a:lnTo>
                  <a:pt x="564" y="175"/>
                </a:lnTo>
                <a:cubicBezTo>
                  <a:pt x="564" y="175"/>
                  <a:pt x="565" y="175"/>
                  <a:pt x="565" y="174"/>
                </a:cubicBezTo>
                <a:cubicBezTo>
                  <a:pt x="565" y="174"/>
                  <a:pt x="566" y="173"/>
                  <a:pt x="566" y="173"/>
                </a:cubicBezTo>
                <a:cubicBezTo>
                  <a:pt x="567" y="172"/>
                  <a:pt x="567" y="171"/>
                  <a:pt x="567" y="171"/>
                </a:cubicBezTo>
                <a:cubicBezTo>
                  <a:pt x="567" y="170"/>
                  <a:pt x="568" y="169"/>
                  <a:pt x="568" y="168"/>
                </a:cubicBezTo>
                <a:cubicBezTo>
                  <a:pt x="569" y="167"/>
                  <a:pt x="569" y="166"/>
                  <a:pt x="569" y="164"/>
                </a:cubicBezTo>
                <a:close/>
                <a:moveTo>
                  <a:pt x="223" y="184"/>
                </a:moveTo>
                <a:lnTo>
                  <a:pt x="371" y="184"/>
                </a:lnTo>
                <a:lnTo>
                  <a:pt x="287" y="390"/>
                </a:lnTo>
                <a:lnTo>
                  <a:pt x="223" y="184"/>
                </a:lnTo>
                <a:close/>
                <a:moveTo>
                  <a:pt x="237" y="134"/>
                </a:moveTo>
                <a:lnTo>
                  <a:pt x="286" y="65"/>
                </a:lnTo>
                <a:lnTo>
                  <a:pt x="351" y="134"/>
                </a:lnTo>
                <a:lnTo>
                  <a:pt x="237" y="134"/>
                </a:lnTo>
                <a:close/>
                <a:moveTo>
                  <a:pt x="505" y="134"/>
                </a:moveTo>
                <a:lnTo>
                  <a:pt x="451" y="134"/>
                </a:lnTo>
                <a:lnTo>
                  <a:pt x="480" y="81"/>
                </a:lnTo>
                <a:lnTo>
                  <a:pt x="505" y="134"/>
                </a:lnTo>
                <a:close/>
                <a:moveTo>
                  <a:pt x="440" y="50"/>
                </a:moveTo>
                <a:lnTo>
                  <a:pt x="403" y="117"/>
                </a:lnTo>
                <a:lnTo>
                  <a:pt x="341" y="50"/>
                </a:lnTo>
                <a:lnTo>
                  <a:pt x="440" y="50"/>
                </a:lnTo>
                <a:close/>
                <a:moveTo>
                  <a:pt x="235" y="50"/>
                </a:moveTo>
                <a:lnTo>
                  <a:pt x="191" y="113"/>
                </a:lnTo>
                <a:lnTo>
                  <a:pt x="154" y="50"/>
                </a:lnTo>
                <a:lnTo>
                  <a:pt x="235" y="50"/>
                </a:lnTo>
                <a:close/>
                <a:moveTo>
                  <a:pt x="110" y="73"/>
                </a:moveTo>
                <a:lnTo>
                  <a:pt x="145" y="134"/>
                </a:lnTo>
                <a:lnTo>
                  <a:pt x="71" y="134"/>
                </a:lnTo>
                <a:lnTo>
                  <a:pt x="110" y="73"/>
                </a:lnTo>
                <a:close/>
                <a:moveTo>
                  <a:pt x="170" y="184"/>
                </a:moveTo>
                <a:lnTo>
                  <a:pt x="223" y="354"/>
                </a:lnTo>
                <a:lnTo>
                  <a:pt x="79" y="184"/>
                </a:lnTo>
                <a:lnTo>
                  <a:pt x="170" y="184"/>
                </a:lnTo>
                <a:close/>
                <a:moveTo>
                  <a:pt x="366" y="330"/>
                </a:moveTo>
                <a:lnTo>
                  <a:pt x="425" y="184"/>
                </a:lnTo>
                <a:lnTo>
                  <a:pt x="490" y="184"/>
                </a:lnTo>
                <a:lnTo>
                  <a:pt x="366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dist"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  <p:bldP spid="9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7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Зарубежные проекты</a:t>
              </a:r>
              <a:endPara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13" name="iś1iḓè"/>
          <p:cNvSpPr/>
          <p:nvPr/>
        </p:nvSpPr>
        <p:spPr bwMode="auto">
          <a:xfrm>
            <a:off x="0" y="1640313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4" name="işliďé"/>
          <p:cNvSpPr/>
          <p:nvPr/>
        </p:nvSpPr>
        <p:spPr>
          <a:xfrm rot="5400000">
            <a:off x="-1159527" y="2510322"/>
            <a:ext cx="5145569" cy="2826516"/>
          </a:xfrm>
          <a:custGeom>
            <a:avLst/>
            <a:gdLst>
              <a:gd name="connsiteX0" fmla="*/ 0 w 5145569"/>
              <a:gd name="connsiteY0" fmla="*/ 2572763 h 2826516"/>
              <a:gd name="connsiteX1" fmla="*/ 1401101 w 5145569"/>
              <a:gd name="connsiteY1" fmla="*/ 282285 h 2826516"/>
              <a:gd name="connsiteX2" fmla="*/ 4078347 w 5145569"/>
              <a:gd name="connsiteY2" fmla="*/ 486561 h 2826516"/>
              <a:gd name="connsiteX3" fmla="*/ 5136829 w 5145569"/>
              <a:gd name="connsiteY3" fmla="*/ 2784148 h 2826516"/>
              <a:gd name="connsiteX4" fmla="*/ 5131832 w 5145569"/>
              <a:gd name="connsiteY4" fmla="*/ 2826516 h 2826516"/>
              <a:gd name="connsiteX5" fmla="*/ 4225921 w 5145569"/>
              <a:gd name="connsiteY5" fmla="*/ 2826516 h 2826516"/>
              <a:gd name="connsiteX6" fmla="*/ 3945955 w 5145569"/>
              <a:gd name="connsiteY6" fmla="*/ 2783542 h 2826516"/>
              <a:gd name="connsiteX7" fmla="*/ 3385773 w 5145569"/>
              <a:gd name="connsiteY7" fmla="*/ 1446213 h 2826516"/>
              <a:gd name="connsiteX8" fmla="*/ 1940060 w 5145569"/>
              <a:gd name="connsiteY8" fmla="*/ 1335904 h 2826516"/>
              <a:gd name="connsiteX9" fmla="*/ 1183466 w 5145569"/>
              <a:gd name="connsiteY9" fmla="*/ 2572762 h 282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5569" h="2826516">
                <a:moveTo>
                  <a:pt x="0" y="2572763"/>
                </a:moveTo>
                <a:cubicBezTo>
                  <a:pt x="0" y="1606781"/>
                  <a:pt x="541104" y="722201"/>
                  <a:pt x="1401101" y="282285"/>
                </a:cubicBezTo>
                <a:cubicBezTo>
                  <a:pt x="2261098" y="-157631"/>
                  <a:pt x="3295048" y="-78740"/>
                  <a:pt x="4078347" y="486561"/>
                </a:cubicBezTo>
                <a:cubicBezTo>
                  <a:pt x="4812689" y="1016530"/>
                  <a:pt x="5210704" y="1890270"/>
                  <a:pt x="5136829" y="2784148"/>
                </a:cubicBezTo>
                <a:lnTo>
                  <a:pt x="5131832" y="2826516"/>
                </a:lnTo>
                <a:lnTo>
                  <a:pt x="4225921" y="2826516"/>
                </a:lnTo>
                <a:lnTo>
                  <a:pt x="3945955" y="2783542"/>
                </a:lnTo>
                <a:cubicBezTo>
                  <a:pt x="4025096" y="2267950"/>
                  <a:pt x="3808754" y="1751475"/>
                  <a:pt x="3385773" y="1446213"/>
                </a:cubicBezTo>
                <a:cubicBezTo>
                  <a:pt x="2962792" y="1140950"/>
                  <a:pt x="2404459" y="1098349"/>
                  <a:pt x="1940060" y="1335904"/>
                </a:cubicBezTo>
                <a:cubicBezTo>
                  <a:pt x="1475662" y="1573459"/>
                  <a:pt x="1183466" y="2051132"/>
                  <a:pt x="1183466" y="25727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5" name="îšḷîde"/>
          <p:cNvSpPr/>
          <p:nvPr/>
        </p:nvSpPr>
        <p:spPr>
          <a:xfrm>
            <a:off x="1948502" y="1966685"/>
            <a:ext cx="197787" cy="197787"/>
          </a:xfrm>
          <a:prstGeom prst="ellipse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6" name="î$ļïḋé"/>
          <p:cNvSpPr/>
          <p:nvPr/>
        </p:nvSpPr>
        <p:spPr>
          <a:xfrm>
            <a:off x="2728255" y="3541280"/>
            <a:ext cx="197787" cy="197787"/>
          </a:xfrm>
          <a:prstGeom prst="ellipse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7" name="i$1îḓe"/>
          <p:cNvSpPr/>
          <p:nvPr/>
        </p:nvSpPr>
        <p:spPr>
          <a:xfrm>
            <a:off x="2345611" y="5078272"/>
            <a:ext cx="197787" cy="197787"/>
          </a:xfrm>
          <a:prstGeom prst="ellipse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126000" y="3180121"/>
            <a:ext cx="83944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49116" y="5387737"/>
            <a:ext cx="83944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 descr="K:\厦工国贸\广宣\产品实景图\厦工机械南极风采\2019-2020年南极\33db21dc4c40ec049967516f623443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1"/>
          <a:stretch/>
        </p:blipFill>
        <p:spPr bwMode="auto">
          <a:xfrm>
            <a:off x="3222983" y="1395968"/>
            <a:ext cx="2263418" cy="1588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222982" y="1386552"/>
            <a:ext cx="113171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5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Антарктика</a:t>
            </a:r>
            <a:endParaRPr lang="zh-CN" altLang="en-US" sz="105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04" y="1351187"/>
            <a:ext cx="2511912" cy="16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990404" y="1351187"/>
            <a:ext cx="73794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5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Россия</a:t>
            </a:r>
            <a:endParaRPr lang="zh-CN" altLang="en-US" sz="105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00" y="1395968"/>
            <a:ext cx="2248591" cy="15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0666690" y="1406597"/>
            <a:ext cx="60290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5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Кения</a:t>
            </a:r>
            <a:endParaRPr lang="zh-CN" altLang="en-US" sz="105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5" name="图片 54" descr="K:\厦工国贸\广宣\以往照片\阿尔及利亚\b353d966a483abc765670983ea3992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3"/>
          <a:stretch/>
        </p:blipFill>
        <p:spPr bwMode="auto">
          <a:xfrm>
            <a:off x="3464074" y="3640172"/>
            <a:ext cx="2206810" cy="1608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5008727" y="3612109"/>
            <a:ext cx="66215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5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Алжир</a:t>
            </a:r>
            <a:endParaRPr lang="zh-CN" altLang="en-US" sz="105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7" name="图片 56" descr="K:\厦工国贸\广宣\产品实景图\危地马拉\2021年厦工机械在危地马拉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87" y="3612109"/>
            <a:ext cx="2596813" cy="163680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/>
          <p:cNvSpPr txBox="1"/>
          <p:nvPr/>
        </p:nvSpPr>
        <p:spPr>
          <a:xfrm>
            <a:off x="6086662" y="4993758"/>
            <a:ext cx="91804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5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Гватемала</a:t>
            </a:r>
            <a:endParaRPr lang="zh-CN" altLang="en-US" sz="105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9" name="图片 58" descr="K:\厦工国贸\广宣\产品实景图\埃塞俄比亚\2015年在埃塞俄比亚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00" y="3598536"/>
            <a:ext cx="2105122" cy="16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10243806" y="3612109"/>
            <a:ext cx="8823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5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Эфиопия</a:t>
            </a:r>
            <a:endParaRPr lang="zh-CN" altLang="en-US" sz="105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直角三角形 28"/>
          <p:cNvSpPr/>
          <p:nvPr/>
        </p:nvSpPr>
        <p:spPr>
          <a:xfrm rot="5400000" flipH="1" flipV="1">
            <a:off x="7263947" y="1929946"/>
            <a:ext cx="5798457" cy="4057650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直角三角形 21"/>
          <p:cNvSpPr/>
          <p:nvPr/>
        </p:nvSpPr>
        <p:spPr>
          <a:xfrm rot="1589796" flipH="1">
            <a:off x="1804099" y="-2508992"/>
            <a:ext cx="7372562" cy="3833643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b="26681"/>
          <a:stretch>
            <a:fillRect/>
          </a:stretch>
        </p:blipFill>
        <p:spPr>
          <a:xfrm>
            <a:off x="6666592" y="0"/>
            <a:ext cx="5525408" cy="50276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5" y="2776491"/>
            <a:ext cx="7319912" cy="33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82" y="3821200"/>
            <a:ext cx="611657" cy="59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9000">
        <p14:warp dir="in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850" y="0"/>
            <a:ext cx="4297449" cy="6858000"/>
          </a:xfrm>
          <a:prstGeom prst="parallelogram">
            <a:avLst>
              <a:gd name="adj" fmla="val 71550"/>
            </a:avLst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58581" y="1819969"/>
            <a:ext cx="264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40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ЧАСТЬ</a:t>
            </a:r>
            <a:r>
              <a:rPr lang="en-US" altLang="zh-CN" sz="40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01</a:t>
            </a:r>
            <a:endParaRPr lang="zh-CN" altLang="en-US" sz="40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10018"/>
          <a:stretch>
            <a:fillRect/>
          </a:stretch>
        </p:blipFill>
        <p:spPr>
          <a:xfrm flipH="1">
            <a:off x="990601" y="0"/>
            <a:ext cx="6448381" cy="6858000"/>
          </a:xfrm>
          <a:custGeom>
            <a:avLst/>
            <a:gdLst>
              <a:gd name="connsiteX0" fmla="*/ 5226511 w 5226511"/>
              <a:gd name="connsiteY0" fmla="*/ 0 h 4673166"/>
              <a:gd name="connsiteX1" fmla="*/ 0 w 5226511"/>
              <a:gd name="connsiteY1" fmla="*/ 0 h 4673166"/>
              <a:gd name="connsiteX2" fmla="*/ 0 w 5226511"/>
              <a:gd name="connsiteY2" fmla="*/ 40165 h 4673166"/>
              <a:gd name="connsiteX3" fmla="*/ 2510564 w 5226511"/>
              <a:gd name="connsiteY3" fmla="*/ 4673166 h 4673166"/>
              <a:gd name="connsiteX4" fmla="*/ 4946182 w 5226511"/>
              <a:gd name="connsiteY4" fmla="*/ 4673166 h 4673166"/>
              <a:gd name="connsiteX5" fmla="*/ 2428192 w 5226511"/>
              <a:gd name="connsiteY5" fmla="*/ 1 h 4673166"/>
              <a:gd name="connsiteX6" fmla="*/ 5226511 w 5226511"/>
              <a:gd name="connsiteY6" fmla="*/ 1 h 46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511" h="4673166">
                <a:moveTo>
                  <a:pt x="5226511" y="0"/>
                </a:moveTo>
                <a:lnTo>
                  <a:pt x="0" y="0"/>
                </a:lnTo>
                <a:lnTo>
                  <a:pt x="0" y="40165"/>
                </a:lnTo>
                <a:lnTo>
                  <a:pt x="2510564" y="4673166"/>
                </a:lnTo>
                <a:lnTo>
                  <a:pt x="4946182" y="4673166"/>
                </a:lnTo>
                <a:lnTo>
                  <a:pt x="2428192" y="1"/>
                </a:lnTo>
                <a:lnTo>
                  <a:pt x="5226511" y="1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766855" y="2930703"/>
            <a:ext cx="3629352" cy="615594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ru-RU" altLang="zh-CN" sz="3200" b="1" kern="100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О Компании</a:t>
            </a:r>
            <a:endParaRPr lang="zh-CN" altLang="en-US" sz="3200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53150" y="3619500"/>
            <a:ext cx="4591050" cy="0"/>
          </a:xfrm>
          <a:prstGeom prst="line">
            <a:avLst/>
          </a:prstGeom>
          <a:ln w="38100">
            <a:solidFill>
              <a:srgbClr val="2C5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385928" y="3870565"/>
            <a:ext cx="2167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Введение</a:t>
            </a:r>
            <a:endParaRPr lang="en-US" altLang="zh-CN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Культура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Видение</a:t>
            </a:r>
            <a:endParaRPr lang="en-US" altLang="zh-CN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История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Внешние рынки</a:t>
            </a:r>
            <a:endParaRPr lang="zh-CN" altLang="en-US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9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400" dirty="0">
                  <a:cs typeface="+mn-ea"/>
                  <a:sym typeface="+mn-lt"/>
                </a:rPr>
                <a:t>Введение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108022" y="1265245"/>
            <a:ext cx="5839327" cy="454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XIAMEN XGMA INTERNATIONAL TRADE CO., LTD</a:t>
            </a: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была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</a:t>
            </a: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основана в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2007</a:t>
            </a: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году и является дочерней компанией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XIAMEN XGMA MACHINERY CO., LTD </a:t>
            </a: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(Биржевой код: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600815</a:t>
            </a: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), состоящей в структуре предприятий-членов группы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Xiamen CCRE Group Co. Ltd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.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</a:b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  <a:p>
            <a:pPr lv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2008</a:t>
            </a: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года мы начали развитие международных продаж с продукцией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</a:t>
            </a: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, опираясь на наши достижения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</a:t>
            </a: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 технологических исследованиях и разработках, производстве, логистике и менеджменте. Наши экспортные поставки включают все виды техники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</a:t>
            </a:r>
            <a:r>
              <a:rPr lang="ru-RU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, такие как фронтальные погрузчики, экскаваторы, дорожные катки, автогрейдеры, бульдозеры, вилочные погрузчики, а также запасные части и комплектующие.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9736" y="1748589"/>
            <a:ext cx="357351" cy="35805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2" y="1748589"/>
            <a:ext cx="5259174" cy="35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9668466" y="233831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400" dirty="0">
                  <a:cs typeface="+mn-ea"/>
                  <a:sym typeface="+mn-lt"/>
                </a:rPr>
                <a:t>Культура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12" name="TextBox 72"/>
          <p:cNvSpPr txBox="1"/>
          <p:nvPr/>
        </p:nvSpPr>
        <p:spPr bwMode="auto">
          <a:xfrm>
            <a:off x="225331" y="2653917"/>
            <a:ext cx="1727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Лидерство Разработки Продукция Производство</a:t>
            </a:r>
            <a:r>
              <a:rPr lang="en-US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</a:t>
            </a:r>
          </a:p>
        </p:txBody>
      </p:sp>
      <p:sp>
        <p:nvSpPr>
          <p:cNvPr id="13" name="TextBox 72"/>
          <p:cNvSpPr txBox="1"/>
          <p:nvPr/>
        </p:nvSpPr>
        <p:spPr bwMode="auto">
          <a:xfrm>
            <a:off x="10307650" y="2508428"/>
            <a:ext cx="20077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Честность Преданность Прагматичность Инновационность </a:t>
            </a:r>
            <a:endParaRPr lang="en-US" altLang="zh-CN" sz="1600" kern="0" dirty="0">
              <a:solidFill>
                <a:schemeClr val="bg2">
                  <a:lumMod val="1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4" name="TextBox 72"/>
          <p:cNvSpPr txBox="1"/>
          <p:nvPr/>
        </p:nvSpPr>
        <p:spPr bwMode="auto">
          <a:xfrm>
            <a:off x="132218" y="4242936"/>
            <a:ext cx="17537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Глобальное развитие</a:t>
            </a:r>
          </a:p>
          <a:p>
            <a:pPr>
              <a:defRPr/>
            </a:pPr>
            <a:r>
              <a:rPr lang="ru-RU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Брендинг Специализация</a:t>
            </a:r>
            <a:r>
              <a:rPr lang="en-US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</a:t>
            </a:r>
          </a:p>
        </p:txBody>
      </p:sp>
      <p:sp>
        <p:nvSpPr>
          <p:cNvPr id="15" name="TextBox 72"/>
          <p:cNvSpPr txBox="1"/>
          <p:nvPr/>
        </p:nvSpPr>
        <p:spPr bwMode="auto">
          <a:xfrm>
            <a:off x="9867197" y="4980401"/>
            <a:ext cx="22742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Ценностный подход</a:t>
            </a:r>
          </a:p>
          <a:p>
            <a:pPr>
              <a:defRPr/>
            </a:pPr>
            <a:r>
              <a:rPr lang="ru-RU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к клиентам </a:t>
            </a:r>
          </a:p>
          <a:p>
            <a:pPr>
              <a:defRPr/>
            </a:pPr>
            <a:r>
              <a:rPr lang="ru-RU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к бренду</a:t>
            </a:r>
          </a:p>
          <a:p>
            <a:pPr>
              <a:defRPr/>
            </a:pPr>
            <a:r>
              <a:rPr lang="ru-RU" altLang="zh-CN" sz="1600" kern="0" dirty="0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к сотрудникам</a:t>
            </a:r>
            <a:endParaRPr lang="en-US" altLang="zh-CN" sz="1600" kern="0" dirty="0">
              <a:solidFill>
                <a:schemeClr val="bg2">
                  <a:lumMod val="1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0" name="MH_Title_1"/>
          <p:cNvSpPr/>
          <p:nvPr>
            <p:custDataLst>
              <p:tags r:id="rId1"/>
            </p:custDataLst>
          </p:nvPr>
        </p:nvSpPr>
        <p:spPr>
          <a:xfrm>
            <a:off x="1954232" y="2830673"/>
            <a:ext cx="1669204" cy="61530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altLang="zh-CN" sz="22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Лидерство</a:t>
            </a:r>
            <a:endParaRPr lang="zh-CN" altLang="en-US" sz="22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1" name="MH_Title_1"/>
          <p:cNvSpPr/>
          <p:nvPr>
            <p:custDataLst>
              <p:tags r:id="rId2"/>
            </p:custDataLst>
          </p:nvPr>
        </p:nvSpPr>
        <p:spPr>
          <a:xfrm>
            <a:off x="8570698" y="2748275"/>
            <a:ext cx="1794684" cy="6136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altLang="zh-CN" sz="22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Инновации</a:t>
            </a:r>
            <a:endParaRPr lang="zh-CN" altLang="en-US" sz="22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2" name="MH_Title_1"/>
          <p:cNvSpPr/>
          <p:nvPr>
            <p:custDataLst>
              <p:tags r:id="rId3"/>
            </p:custDataLst>
          </p:nvPr>
        </p:nvSpPr>
        <p:spPr>
          <a:xfrm>
            <a:off x="1981294" y="4434781"/>
            <a:ext cx="1618115" cy="5499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ru-RU" altLang="zh-CN" sz="22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Устойчивое развитие</a:t>
            </a:r>
            <a:endParaRPr lang="zh-CN" altLang="en-US" sz="22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3" name="MH_Title_1"/>
          <p:cNvSpPr/>
          <p:nvPr>
            <p:custDataLst>
              <p:tags r:id="rId4"/>
            </p:custDataLst>
          </p:nvPr>
        </p:nvSpPr>
        <p:spPr>
          <a:xfrm>
            <a:off x="8483962" y="4402947"/>
            <a:ext cx="2488628" cy="6136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altLang="zh-CN" sz="22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Ответственность</a:t>
            </a:r>
            <a:endParaRPr lang="zh-CN" altLang="en-US" sz="22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grpSp>
        <p:nvGrpSpPr>
          <p:cNvPr id="25" name="isḻíḋé"/>
          <p:cNvGrpSpPr/>
          <p:nvPr/>
        </p:nvGrpSpPr>
        <p:grpSpPr>
          <a:xfrm>
            <a:off x="1884350" y="2424685"/>
            <a:ext cx="2328408" cy="3122777"/>
            <a:chOff x="1884350" y="2023385"/>
            <a:chExt cx="2328408" cy="3122777"/>
          </a:xfrm>
        </p:grpSpPr>
        <p:sp>
          <p:nvSpPr>
            <p:cNvPr id="125" name="îṩḻíḑe"/>
            <p:cNvSpPr/>
            <p:nvPr/>
          </p:nvSpPr>
          <p:spPr>
            <a:xfrm>
              <a:off x="1884350" y="2023385"/>
              <a:ext cx="2274221" cy="3122777"/>
            </a:xfrm>
            <a:prstGeom prst="arc">
              <a:avLst>
                <a:gd name="adj1" fmla="val 17752484"/>
                <a:gd name="adj2" fmla="val 3682540"/>
              </a:avLst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grpSp>
          <p:nvGrpSpPr>
            <p:cNvPr id="126" name="îSļîḓe"/>
            <p:cNvGrpSpPr/>
            <p:nvPr/>
          </p:nvGrpSpPr>
          <p:grpSpPr>
            <a:xfrm>
              <a:off x="3708038" y="2444738"/>
              <a:ext cx="504720" cy="504720"/>
              <a:chOff x="3691328" y="3225046"/>
              <a:chExt cx="504720" cy="504720"/>
            </a:xfrm>
          </p:grpSpPr>
          <p:sp>
            <p:nvSpPr>
              <p:cNvPr id="136" name="ïślíḋé"/>
              <p:cNvSpPr/>
              <p:nvPr/>
            </p:nvSpPr>
            <p:spPr>
              <a:xfrm>
                <a:off x="3691328" y="3225046"/>
                <a:ext cx="504720" cy="504720"/>
              </a:xfrm>
              <a:prstGeom prst="ellipse">
                <a:avLst/>
              </a:prstGeom>
              <a:solidFill>
                <a:srgbClr val="2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  <p:sp>
            <p:nvSpPr>
              <p:cNvPr id="137" name="iSḻíḍé"/>
              <p:cNvSpPr/>
              <p:nvPr/>
            </p:nvSpPr>
            <p:spPr bwMode="auto">
              <a:xfrm>
                <a:off x="3795602" y="3338695"/>
                <a:ext cx="296173" cy="277421"/>
              </a:xfrm>
              <a:custGeom>
                <a:avLst/>
                <a:gdLst>
                  <a:gd name="T0" fmla="*/ 4791 w 8427"/>
                  <a:gd name="T1" fmla="*/ 0 h 7905"/>
                  <a:gd name="T2" fmla="*/ 1815 w 8427"/>
                  <a:gd name="T3" fmla="*/ 1550 h 7905"/>
                  <a:gd name="T4" fmla="*/ 2213 w 8427"/>
                  <a:gd name="T5" fmla="*/ 1918 h 7905"/>
                  <a:gd name="T6" fmla="*/ 4418 w 8427"/>
                  <a:gd name="T7" fmla="*/ 557 h 7905"/>
                  <a:gd name="T8" fmla="*/ 4791 w 8427"/>
                  <a:gd name="T9" fmla="*/ 1189 h 7905"/>
                  <a:gd name="T10" fmla="*/ 5164 w 8427"/>
                  <a:gd name="T11" fmla="*/ 557 h 7905"/>
                  <a:gd name="T12" fmla="*/ 7870 w 8427"/>
                  <a:gd name="T13" fmla="*/ 3263 h 7905"/>
                  <a:gd name="T14" fmla="*/ 7238 w 8427"/>
                  <a:gd name="T15" fmla="*/ 3636 h 7905"/>
                  <a:gd name="T16" fmla="*/ 7870 w 8427"/>
                  <a:gd name="T17" fmla="*/ 4009 h 7905"/>
                  <a:gd name="T18" fmla="*/ 6448 w 8427"/>
                  <a:gd name="T19" fmla="*/ 6254 h 7905"/>
                  <a:gd name="T20" fmla="*/ 6529 w 8427"/>
                  <a:gd name="T21" fmla="*/ 6597 h 7905"/>
                  <a:gd name="T22" fmla="*/ 6506 w 8427"/>
                  <a:gd name="T23" fmla="*/ 6841 h 7905"/>
                  <a:gd name="T24" fmla="*/ 8427 w 8427"/>
                  <a:gd name="T25" fmla="*/ 3636 h 7905"/>
                  <a:gd name="T26" fmla="*/ 4791 w 8427"/>
                  <a:gd name="T27" fmla="*/ 0 h 7905"/>
                  <a:gd name="T28" fmla="*/ 5719 w 8427"/>
                  <a:gd name="T29" fmla="*/ 5988 h 7905"/>
                  <a:gd name="T30" fmla="*/ 4266 w 8427"/>
                  <a:gd name="T31" fmla="*/ 6026 h 7905"/>
                  <a:gd name="T32" fmla="*/ 2748 w 8427"/>
                  <a:gd name="T33" fmla="*/ 5157 h 7905"/>
                  <a:gd name="T34" fmla="*/ 1879 w 8427"/>
                  <a:gd name="T35" fmla="*/ 3639 h 7905"/>
                  <a:gd name="T36" fmla="*/ 1917 w 8427"/>
                  <a:gd name="T37" fmla="*/ 2186 h 7905"/>
                  <a:gd name="T38" fmla="*/ 426 w 8427"/>
                  <a:gd name="T39" fmla="*/ 2360 h 7905"/>
                  <a:gd name="T40" fmla="*/ 1969 w 8427"/>
                  <a:gd name="T41" fmla="*/ 5936 h 7905"/>
                  <a:gd name="T42" fmla="*/ 5545 w 8427"/>
                  <a:gd name="T43" fmla="*/ 7480 h 7905"/>
                  <a:gd name="T44" fmla="*/ 5719 w 8427"/>
                  <a:gd name="T45" fmla="*/ 5988 h 7905"/>
                  <a:gd name="T46" fmla="*/ 3166 w 8427"/>
                  <a:gd name="T47" fmla="*/ 4205 h 7905"/>
                  <a:gd name="T48" fmla="*/ 4038 w 8427"/>
                  <a:gd name="T49" fmla="*/ 3037 h 7905"/>
                  <a:gd name="T50" fmla="*/ 3821 w 8427"/>
                  <a:gd name="T51" fmla="*/ 2836 h 7905"/>
                  <a:gd name="T52" fmla="*/ 3522 w 8427"/>
                  <a:gd name="T53" fmla="*/ 3051 h 7905"/>
                  <a:gd name="T54" fmla="*/ 3155 w 8427"/>
                  <a:gd name="T55" fmla="*/ 2805 h 7905"/>
                  <a:gd name="T56" fmla="*/ 3866 w 8427"/>
                  <a:gd name="T57" fmla="*/ 2370 h 7905"/>
                  <a:gd name="T58" fmla="*/ 4555 w 8427"/>
                  <a:gd name="T59" fmla="*/ 2989 h 7905"/>
                  <a:gd name="T60" fmla="*/ 3728 w 8427"/>
                  <a:gd name="T61" fmla="*/ 3999 h 7905"/>
                  <a:gd name="T62" fmla="*/ 4586 w 8427"/>
                  <a:gd name="T63" fmla="*/ 3999 h 7905"/>
                  <a:gd name="T64" fmla="*/ 4586 w 8427"/>
                  <a:gd name="T65" fmla="*/ 4422 h 7905"/>
                  <a:gd name="T66" fmla="*/ 3189 w 8427"/>
                  <a:gd name="T67" fmla="*/ 4422 h 7905"/>
                  <a:gd name="T68" fmla="*/ 3166 w 8427"/>
                  <a:gd name="T69" fmla="*/ 4205 h 7905"/>
                  <a:gd name="T70" fmla="*/ 4792 w 8427"/>
                  <a:gd name="T71" fmla="*/ 3635 h 7905"/>
                  <a:gd name="T72" fmla="*/ 5571 w 8427"/>
                  <a:gd name="T73" fmla="*/ 2404 h 7905"/>
                  <a:gd name="T74" fmla="*/ 6175 w 8427"/>
                  <a:gd name="T75" fmla="*/ 2404 h 7905"/>
                  <a:gd name="T76" fmla="*/ 6175 w 8427"/>
                  <a:gd name="T77" fmla="*/ 3525 h 7905"/>
                  <a:gd name="T78" fmla="*/ 6415 w 8427"/>
                  <a:gd name="T79" fmla="*/ 3525 h 7905"/>
                  <a:gd name="T80" fmla="*/ 6415 w 8427"/>
                  <a:gd name="T81" fmla="*/ 3934 h 7905"/>
                  <a:gd name="T82" fmla="*/ 6175 w 8427"/>
                  <a:gd name="T83" fmla="*/ 3934 h 7905"/>
                  <a:gd name="T84" fmla="*/ 6175 w 8427"/>
                  <a:gd name="T85" fmla="*/ 4422 h 7905"/>
                  <a:gd name="T86" fmla="*/ 5687 w 8427"/>
                  <a:gd name="T87" fmla="*/ 4422 h 7905"/>
                  <a:gd name="T88" fmla="*/ 5687 w 8427"/>
                  <a:gd name="T89" fmla="*/ 3934 h 7905"/>
                  <a:gd name="T90" fmla="*/ 4792 w 8427"/>
                  <a:gd name="T91" fmla="*/ 3934 h 7905"/>
                  <a:gd name="T92" fmla="*/ 4792 w 8427"/>
                  <a:gd name="T93" fmla="*/ 3635 h 7905"/>
                  <a:gd name="T94" fmla="*/ 4792 w 8427"/>
                  <a:gd name="T95" fmla="*/ 3635 h 7905"/>
                  <a:gd name="T96" fmla="*/ 5687 w 8427"/>
                  <a:gd name="T97" fmla="*/ 3525 h 7905"/>
                  <a:gd name="T98" fmla="*/ 5687 w 8427"/>
                  <a:gd name="T99" fmla="*/ 3073 h 7905"/>
                  <a:gd name="T100" fmla="*/ 5704 w 8427"/>
                  <a:gd name="T101" fmla="*/ 2847 h 7905"/>
                  <a:gd name="T102" fmla="*/ 5698 w 8427"/>
                  <a:gd name="T103" fmla="*/ 2847 h 7905"/>
                  <a:gd name="T104" fmla="*/ 5599 w 8427"/>
                  <a:gd name="T105" fmla="*/ 3056 h 7905"/>
                  <a:gd name="T106" fmla="*/ 5295 w 8427"/>
                  <a:gd name="T107" fmla="*/ 3519 h 7905"/>
                  <a:gd name="T108" fmla="*/ 5295 w 8427"/>
                  <a:gd name="T109" fmla="*/ 3525 h 7905"/>
                  <a:gd name="T110" fmla="*/ 5687 w 8427"/>
                  <a:gd name="T111" fmla="*/ 3525 h 7905"/>
                  <a:gd name="T112" fmla="*/ 5687 w 8427"/>
                  <a:gd name="T113" fmla="*/ 3525 h 7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427" h="7905">
                    <a:moveTo>
                      <a:pt x="4791" y="0"/>
                    </a:moveTo>
                    <a:cubicBezTo>
                      <a:pt x="3562" y="0"/>
                      <a:pt x="2474" y="614"/>
                      <a:pt x="1815" y="1550"/>
                    </a:cubicBezTo>
                    <a:cubicBezTo>
                      <a:pt x="1952" y="1639"/>
                      <a:pt x="2085" y="1761"/>
                      <a:pt x="2213" y="1918"/>
                    </a:cubicBezTo>
                    <a:cubicBezTo>
                      <a:pt x="2704" y="1183"/>
                      <a:pt x="3499" y="668"/>
                      <a:pt x="4418" y="557"/>
                    </a:cubicBezTo>
                    <a:lnTo>
                      <a:pt x="4791" y="1189"/>
                    </a:lnTo>
                    <a:lnTo>
                      <a:pt x="5164" y="557"/>
                    </a:lnTo>
                    <a:cubicBezTo>
                      <a:pt x="6577" y="727"/>
                      <a:pt x="7700" y="1850"/>
                      <a:pt x="7870" y="3263"/>
                    </a:cubicBezTo>
                    <a:lnTo>
                      <a:pt x="7238" y="3636"/>
                    </a:lnTo>
                    <a:lnTo>
                      <a:pt x="7870" y="4009"/>
                    </a:lnTo>
                    <a:cubicBezTo>
                      <a:pt x="7756" y="4954"/>
                      <a:pt x="7215" y="5767"/>
                      <a:pt x="6448" y="6254"/>
                    </a:cubicBezTo>
                    <a:cubicBezTo>
                      <a:pt x="6497" y="6366"/>
                      <a:pt x="6524" y="6480"/>
                      <a:pt x="6529" y="6597"/>
                    </a:cubicBezTo>
                    <a:cubicBezTo>
                      <a:pt x="6533" y="6683"/>
                      <a:pt x="6524" y="6764"/>
                      <a:pt x="6506" y="6841"/>
                    </a:cubicBezTo>
                    <a:cubicBezTo>
                      <a:pt x="7648" y="6227"/>
                      <a:pt x="8427" y="5021"/>
                      <a:pt x="8427" y="3636"/>
                    </a:cubicBezTo>
                    <a:cubicBezTo>
                      <a:pt x="8427" y="1631"/>
                      <a:pt x="6796" y="0"/>
                      <a:pt x="4791" y="0"/>
                    </a:cubicBezTo>
                    <a:close/>
                    <a:moveTo>
                      <a:pt x="5719" y="5988"/>
                    </a:moveTo>
                    <a:cubicBezTo>
                      <a:pt x="4881" y="5315"/>
                      <a:pt x="4646" y="5646"/>
                      <a:pt x="4266" y="6026"/>
                    </a:cubicBezTo>
                    <a:cubicBezTo>
                      <a:pt x="4000" y="6292"/>
                      <a:pt x="3328" y="5737"/>
                      <a:pt x="2748" y="5157"/>
                    </a:cubicBezTo>
                    <a:cubicBezTo>
                      <a:pt x="2168" y="4576"/>
                      <a:pt x="1614" y="3905"/>
                      <a:pt x="1879" y="3639"/>
                    </a:cubicBezTo>
                    <a:cubicBezTo>
                      <a:pt x="2259" y="3259"/>
                      <a:pt x="2590" y="3024"/>
                      <a:pt x="1917" y="2186"/>
                    </a:cubicBezTo>
                    <a:cubicBezTo>
                      <a:pt x="1243" y="1348"/>
                      <a:pt x="794" y="1992"/>
                      <a:pt x="426" y="2360"/>
                    </a:cubicBezTo>
                    <a:cubicBezTo>
                      <a:pt x="0" y="2785"/>
                      <a:pt x="403" y="4370"/>
                      <a:pt x="1969" y="5936"/>
                    </a:cubicBezTo>
                    <a:cubicBezTo>
                      <a:pt x="3535" y="7502"/>
                      <a:pt x="5120" y="7905"/>
                      <a:pt x="5545" y="7480"/>
                    </a:cubicBezTo>
                    <a:cubicBezTo>
                      <a:pt x="5913" y="7111"/>
                      <a:pt x="6557" y="6662"/>
                      <a:pt x="5719" y="5988"/>
                    </a:cubicBezTo>
                    <a:close/>
                    <a:moveTo>
                      <a:pt x="3166" y="4205"/>
                    </a:moveTo>
                    <a:cubicBezTo>
                      <a:pt x="3166" y="3460"/>
                      <a:pt x="4038" y="3327"/>
                      <a:pt x="4038" y="3037"/>
                    </a:cubicBezTo>
                    <a:cubicBezTo>
                      <a:pt x="4038" y="2895"/>
                      <a:pt x="3925" y="2836"/>
                      <a:pt x="3821" y="2836"/>
                    </a:cubicBezTo>
                    <a:cubicBezTo>
                      <a:pt x="3629" y="2836"/>
                      <a:pt x="3522" y="3051"/>
                      <a:pt x="3522" y="3051"/>
                    </a:cubicBezTo>
                    <a:lnTo>
                      <a:pt x="3155" y="2805"/>
                    </a:lnTo>
                    <a:cubicBezTo>
                      <a:pt x="3155" y="2805"/>
                      <a:pt x="3341" y="2370"/>
                      <a:pt x="3866" y="2370"/>
                    </a:cubicBezTo>
                    <a:cubicBezTo>
                      <a:pt x="4196" y="2370"/>
                      <a:pt x="4555" y="2560"/>
                      <a:pt x="4555" y="2989"/>
                    </a:cubicBezTo>
                    <a:cubicBezTo>
                      <a:pt x="4555" y="3618"/>
                      <a:pt x="3742" y="3739"/>
                      <a:pt x="3728" y="3999"/>
                    </a:cubicBezTo>
                    <a:lnTo>
                      <a:pt x="4586" y="3999"/>
                    </a:lnTo>
                    <a:lnTo>
                      <a:pt x="4586" y="4422"/>
                    </a:lnTo>
                    <a:lnTo>
                      <a:pt x="3189" y="4422"/>
                    </a:lnTo>
                    <a:cubicBezTo>
                      <a:pt x="3174" y="4343"/>
                      <a:pt x="3166" y="4273"/>
                      <a:pt x="3166" y="4205"/>
                    </a:cubicBezTo>
                    <a:close/>
                    <a:moveTo>
                      <a:pt x="4792" y="3635"/>
                    </a:moveTo>
                    <a:lnTo>
                      <a:pt x="5571" y="2404"/>
                    </a:lnTo>
                    <a:lnTo>
                      <a:pt x="6175" y="2404"/>
                    </a:lnTo>
                    <a:lnTo>
                      <a:pt x="6175" y="3525"/>
                    </a:lnTo>
                    <a:lnTo>
                      <a:pt x="6415" y="3525"/>
                    </a:lnTo>
                    <a:lnTo>
                      <a:pt x="6415" y="3934"/>
                    </a:lnTo>
                    <a:lnTo>
                      <a:pt x="6175" y="3934"/>
                    </a:lnTo>
                    <a:lnTo>
                      <a:pt x="6175" y="4422"/>
                    </a:lnTo>
                    <a:lnTo>
                      <a:pt x="5687" y="4422"/>
                    </a:lnTo>
                    <a:lnTo>
                      <a:pt x="5687" y="3934"/>
                    </a:lnTo>
                    <a:lnTo>
                      <a:pt x="4792" y="3934"/>
                    </a:lnTo>
                    <a:lnTo>
                      <a:pt x="4792" y="3635"/>
                    </a:lnTo>
                    <a:lnTo>
                      <a:pt x="4792" y="3635"/>
                    </a:lnTo>
                    <a:close/>
                    <a:moveTo>
                      <a:pt x="5687" y="3525"/>
                    </a:moveTo>
                    <a:lnTo>
                      <a:pt x="5687" y="3073"/>
                    </a:lnTo>
                    <a:cubicBezTo>
                      <a:pt x="5687" y="2963"/>
                      <a:pt x="5704" y="2847"/>
                      <a:pt x="5704" y="2847"/>
                    </a:cubicBezTo>
                    <a:lnTo>
                      <a:pt x="5698" y="2847"/>
                    </a:lnTo>
                    <a:cubicBezTo>
                      <a:pt x="5698" y="2847"/>
                      <a:pt x="5656" y="2972"/>
                      <a:pt x="5599" y="3056"/>
                    </a:cubicBezTo>
                    <a:lnTo>
                      <a:pt x="5295" y="3519"/>
                    </a:lnTo>
                    <a:lnTo>
                      <a:pt x="5295" y="3525"/>
                    </a:lnTo>
                    <a:lnTo>
                      <a:pt x="5687" y="3525"/>
                    </a:lnTo>
                    <a:lnTo>
                      <a:pt x="5687" y="3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</p:grpSp>
        <p:grpSp>
          <p:nvGrpSpPr>
            <p:cNvPr id="128" name="îŝḷïḍé"/>
            <p:cNvGrpSpPr/>
            <p:nvPr/>
          </p:nvGrpSpPr>
          <p:grpSpPr>
            <a:xfrm>
              <a:off x="3708038" y="4078730"/>
              <a:ext cx="504720" cy="504720"/>
              <a:chOff x="3691328" y="4755365"/>
              <a:chExt cx="504720" cy="504720"/>
            </a:xfrm>
          </p:grpSpPr>
          <p:sp>
            <p:nvSpPr>
              <p:cNvPr id="132" name="i$ḷiḍe"/>
              <p:cNvSpPr/>
              <p:nvPr/>
            </p:nvSpPr>
            <p:spPr>
              <a:xfrm>
                <a:off x="3691328" y="4755365"/>
                <a:ext cx="504720" cy="504720"/>
              </a:xfrm>
              <a:prstGeom prst="ellipse">
                <a:avLst/>
              </a:prstGeom>
              <a:solidFill>
                <a:srgbClr val="2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  <p:sp>
            <p:nvSpPr>
              <p:cNvPr id="133" name="îs1iḍê"/>
              <p:cNvSpPr/>
              <p:nvPr/>
            </p:nvSpPr>
            <p:spPr bwMode="auto">
              <a:xfrm>
                <a:off x="3795602" y="4859880"/>
                <a:ext cx="296173" cy="295690"/>
              </a:xfrm>
              <a:custGeom>
                <a:avLst/>
                <a:gdLst>
                  <a:gd name="connsiteX0" fmla="*/ 298661 w 606862"/>
                  <a:gd name="connsiteY0" fmla="*/ 216068 h 605874"/>
                  <a:gd name="connsiteX1" fmla="*/ 292627 w 606862"/>
                  <a:gd name="connsiteY1" fmla="*/ 222186 h 605874"/>
                  <a:gd name="connsiteX2" fmla="*/ 292627 w 606862"/>
                  <a:gd name="connsiteY2" fmla="*/ 229140 h 605874"/>
                  <a:gd name="connsiteX3" fmla="*/ 286035 w 606862"/>
                  <a:gd name="connsiteY3" fmla="*/ 238133 h 605874"/>
                  <a:gd name="connsiteX4" fmla="*/ 259483 w 606862"/>
                  <a:gd name="connsiteY4" fmla="*/ 271879 h 605874"/>
                  <a:gd name="connsiteX5" fmla="*/ 278979 w 606862"/>
                  <a:gd name="connsiteY5" fmla="*/ 304884 h 605874"/>
                  <a:gd name="connsiteX6" fmla="*/ 303396 w 606862"/>
                  <a:gd name="connsiteY6" fmla="*/ 315917 h 605874"/>
                  <a:gd name="connsiteX7" fmla="*/ 312309 w 606862"/>
                  <a:gd name="connsiteY7" fmla="*/ 321109 h 605874"/>
                  <a:gd name="connsiteX8" fmla="*/ 309431 w 606862"/>
                  <a:gd name="connsiteY8" fmla="*/ 342525 h 605874"/>
                  <a:gd name="connsiteX9" fmla="*/ 293741 w 606862"/>
                  <a:gd name="connsiteY9" fmla="*/ 344565 h 605874"/>
                  <a:gd name="connsiteX10" fmla="*/ 269881 w 606862"/>
                  <a:gd name="connsiteY10" fmla="*/ 337426 h 605874"/>
                  <a:gd name="connsiteX11" fmla="*/ 262639 w 606862"/>
                  <a:gd name="connsiteY11" fmla="*/ 340485 h 605874"/>
                  <a:gd name="connsiteX12" fmla="*/ 259111 w 606862"/>
                  <a:gd name="connsiteY12" fmla="*/ 353001 h 605874"/>
                  <a:gd name="connsiteX13" fmla="*/ 263382 w 606862"/>
                  <a:gd name="connsiteY13" fmla="*/ 362550 h 605874"/>
                  <a:gd name="connsiteX14" fmla="*/ 284921 w 606862"/>
                  <a:gd name="connsiteY14" fmla="*/ 368669 h 605874"/>
                  <a:gd name="connsiteX15" fmla="*/ 291048 w 606862"/>
                  <a:gd name="connsiteY15" fmla="*/ 375901 h 605874"/>
                  <a:gd name="connsiteX16" fmla="*/ 291141 w 606862"/>
                  <a:gd name="connsiteY16" fmla="*/ 384059 h 605874"/>
                  <a:gd name="connsiteX17" fmla="*/ 296340 w 606862"/>
                  <a:gd name="connsiteY17" fmla="*/ 389622 h 605874"/>
                  <a:gd name="connsiteX18" fmla="*/ 308502 w 606862"/>
                  <a:gd name="connsiteY18" fmla="*/ 389622 h 605874"/>
                  <a:gd name="connsiteX19" fmla="*/ 313423 w 606862"/>
                  <a:gd name="connsiteY19" fmla="*/ 384430 h 605874"/>
                  <a:gd name="connsiteX20" fmla="*/ 313423 w 606862"/>
                  <a:gd name="connsiteY20" fmla="*/ 373119 h 605874"/>
                  <a:gd name="connsiteX21" fmla="*/ 318622 w 606862"/>
                  <a:gd name="connsiteY21" fmla="*/ 366444 h 605874"/>
                  <a:gd name="connsiteX22" fmla="*/ 339789 w 606862"/>
                  <a:gd name="connsiteY22" fmla="*/ 352909 h 605874"/>
                  <a:gd name="connsiteX23" fmla="*/ 327256 w 606862"/>
                  <a:gd name="connsiteY23" fmla="*/ 294872 h 605874"/>
                  <a:gd name="connsiteX24" fmla="*/ 305996 w 606862"/>
                  <a:gd name="connsiteY24" fmla="*/ 285230 h 605874"/>
                  <a:gd name="connsiteX25" fmla="*/ 294391 w 606862"/>
                  <a:gd name="connsiteY25" fmla="*/ 278740 h 605874"/>
                  <a:gd name="connsiteX26" fmla="*/ 296804 w 606862"/>
                  <a:gd name="connsiteY26" fmla="*/ 260661 h 605874"/>
                  <a:gd name="connsiteX27" fmla="*/ 304046 w 606862"/>
                  <a:gd name="connsiteY27" fmla="*/ 259178 h 605874"/>
                  <a:gd name="connsiteX28" fmla="*/ 330877 w 606862"/>
                  <a:gd name="connsiteY28" fmla="*/ 264463 h 605874"/>
                  <a:gd name="connsiteX29" fmla="*/ 337932 w 606862"/>
                  <a:gd name="connsiteY29" fmla="*/ 261496 h 605874"/>
                  <a:gd name="connsiteX30" fmla="*/ 342110 w 606862"/>
                  <a:gd name="connsiteY30" fmla="*/ 247404 h 605874"/>
                  <a:gd name="connsiteX31" fmla="*/ 338954 w 606862"/>
                  <a:gd name="connsiteY31" fmla="*/ 240914 h 605874"/>
                  <a:gd name="connsiteX32" fmla="*/ 321964 w 606862"/>
                  <a:gd name="connsiteY32" fmla="*/ 235815 h 605874"/>
                  <a:gd name="connsiteX33" fmla="*/ 314258 w 606862"/>
                  <a:gd name="connsiteY33" fmla="*/ 226915 h 605874"/>
                  <a:gd name="connsiteX34" fmla="*/ 303396 w 606862"/>
                  <a:gd name="connsiteY34" fmla="*/ 216068 h 605874"/>
                  <a:gd name="connsiteX35" fmla="*/ 303396 w 606862"/>
                  <a:gd name="connsiteY35" fmla="*/ 176202 h 605874"/>
                  <a:gd name="connsiteX36" fmla="*/ 430308 w 606862"/>
                  <a:gd name="connsiteY36" fmla="*/ 302937 h 605874"/>
                  <a:gd name="connsiteX37" fmla="*/ 303396 w 606862"/>
                  <a:gd name="connsiteY37" fmla="*/ 429673 h 605874"/>
                  <a:gd name="connsiteX38" fmla="*/ 176484 w 606862"/>
                  <a:gd name="connsiteY38" fmla="*/ 302937 h 605874"/>
                  <a:gd name="connsiteX39" fmla="*/ 303396 w 606862"/>
                  <a:gd name="connsiteY39" fmla="*/ 176202 h 605874"/>
                  <a:gd name="connsiteX40" fmla="*/ 281240 w 606862"/>
                  <a:gd name="connsiteY40" fmla="*/ 91493 h 605874"/>
                  <a:gd name="connsiteX41" fmla="*/ 91642 w 606862"/>
                  <a:gd name="connsiteY41" fmla="*/ 280782 h 605874"/>
                  <a:gd name="connsiteX42" fmla="*/ 118104 w 606862"/>
                  <a:gd name="connsiteY42" fmla="*/ 280782 h 605874"/>
                  <a:gd name="connsiteX43" fmla="*/ 140295 w 606862"/>
                  <a:gd name="connsiteY43" fmla="*/ 302937 h 605874"/>
                  <a:gd name="connsiteX44" fmla="*/ 118104 w 606862"/>
                  <a:gd name="connsiteY44" fmla="*/ 325092 h 605874"/>
                  <a:gd name="connsiteX45" fmla="*/ 91642 w 606862"/>
                  <a:gd name="connsiteY45" fmla="*/ 325092 h 605874"/>
                  <a:gd name="connsiteX46" fmla="*/ 281240 w 606862"/>
                  <a:gd name="connsiteY46" fmla="*/ 514381 h 605874"/>
                  <a:gd name="connsiteX47" fmla="*/ 281240 w 606862"/>
                  <a:gd name="connsiteY47" fmla="*/ 487962 h 605874"/>
                  <a:gd name="connsiteX48" fmla="*/ 303431 w 606862"/>
                  <a:gd name="connsiteY48" fmla="*/ 465807 h 605874"/>
                  <a:gd name="connsiteX49" fmla="*/ 325622 w 606862"/>
                  <a:gd name="connsiteY49" fmla="*/ 487962 h 605874"/>
                  <a:gd name="connsiteX50" fmla="*/ 325622 w 606862"/>
                  <a:gd name="connsiteY50" fmla="*/ 514381 h 605874"/>
                  <a:gd name="connsiteX51" fmla="*/ 515220 w 606862"/>
                  <a:gd name="connsiteY51" fmla="*/ 325092 h 605874"/>
                  <a:gd name="connsiteX52" fmla="*/ 488758 w 606862"/>
                  <a:gd name="connsiteY52" fmla="*/ 325092 h 605874"/>
                  <a:gd name="connsiteX53" fmla="*/ 466567 w 606862"/>
                  <a:gd name="connsiteY53" fmla="*/ 302937 h 605874"/>
                  <a:gd name="connsiteX54" fmla="*/ 488758 w 606862"/>
                  <a:gd name="connsiteY54" fmla="*/ 280782 h 605874"/>
                  <a:gd name="connsiteX55" fmla="*/ 515220 w 606862"/>
                  <a:gd name="connsiteY55" fmla="*/ 280782 h 605874"/>
                  <a:gd name="connsiteX56" fmla="*/ 325622 w 606862"/>
                  <a:gd name="connsiteY56" fmla="*/ 91493 h 605874"/>
                  <a:gd name="connsiteX57" fmla="*/ 325622 w 606862"/>
                  <a:gd name="connsiteY57" fmla="*/ 117912 h 605874"/>
                  <a:gd name="connsiteX58" fmla="*/ 303431 w 606862"/>
                  <a:gd name="connsiteY58" fmla="*/ 140067 h 605874"/>
                  <a:gd name="connsiteX59" fmla="*/ 281240 w 606862"/>
                  <a:gd name="connsiteY59" fmla="*/ 117912 h 605874"/>
                  <a:gd name="connsiteX60" fmla="*/ 303431 w 606862"/>
                  <a:gd name="connsiteY60" fmla="*/ 0 h 605874"/>
                  <a:gd name="connsiteX61" fmla="*/ 325622 w 606862"/>
                  <a:gd name="connsiteY61" fmla="*/ 22155 h 605874"/>
                  <a:gd name="connsiteX62" fmla="*/ 325622 w 606862"/>
                  <a:gd name="connsiteY62" fmla="*/ 48574 h 605874"/>
                  <a:gd name="connsiteX63" fmla="*/ 558209 w 606862"/>
                  <a:gd name="connsiteY63" fmla="*/ 280782 h 605874"/>
                  <a:gd name="connsiteX64" fmla="*/ 584671 w 606862"/>
                  <a:gd name="connsiteY64" fmla="*/ 280782 h 605874"/>
                  <a:gd name="connsiteX65" fmla="*/ 606862 w 606862"/>
                  <a:gd name="connsiteY65" fmla="*/ 302937 h 605874"/>
                  <a:gd name="connsiteX66" fmla="*/ 584671 w 606862"/>
                  <a:gd name="connsiteY66" fmla="*/ 325092 h 605874"/>
                  <a:gd name="connsiteX67" fmla="*/ 558209 w 606862"/>
                  <a:gd name="connsiteY67" fmla="*/ 325092 h 605874"/>
                  <a:gd name="connsiteX68" fmla="*/ 325622 w 606862"/>
                  <a:gd name="connsiteY68" fmla="*/ 557300 h 605874"/>
                  <a:gd name="connsiteX69" fmla="*/ 325622 w 606862"/>
                  <a:gd name="connsiteY69" fmla="*/ 583719 h 605874"/>
                  <a:gd name="connsiteX70" fmla="*/ 303431 w 606862"/>
                  <a:gd name="connsiteY70" fmla="*/ 605874 h 605874"/>
                  <a:gd name="connsiteX71" fmla="*/ 281240 w 606862"/>
                  <a:gd name="connsiteY71" fmla="*/ 583719 h 605874"/>
                  <a:gd name="connsiteX72" fmla="*/ 281240 w 606862"/>
                  <a:gd name="connsiteY72" fmla="*/ 557300 h 605874"/>
                  <a:gd name="connsiteX73" fmla="*/ 48653 w 606862"/>
                  <a:gd name="connsiteY73" fmla="*/ 325092 h 605874"/>
                  <a:gd name="connsiteX74" fmla="*/ 22191 w 606862"/>
                  <a:gd name="connsiteY74" fmla="*/ 325092 h 605874"/>
                  <a:gd name="connsiteX75" fmla="*/ 0 w 606862"/>
                  <a:gd name="connsiteY75" fmla="*/ 302937 h 605874"/>
                  <a:gd name="connsiteX76" fmla="*/ 22191 w 606862"/>
                  <a:gd name="connsiteY76" fmla="*/ 280782 h 605874"/>
                  <a:gd name="connsiteX77" fmla="*/ 48653 w 606862"/>
                  <a:gd name="connsiteY77" fmla="*/ 280782 h 605874"/>
                  <a:gd name="connsiteX78" fmla="*/ 281240 w 606862"/>
                  <a:gd name="connsiteY78" fmla="*/ 48574 h 605874"/>
                  <a:gd name="connsiteX79" fmla="*/ 281240 w 606862"/>
                  <a:gd name="connsiteY79" fmla="*/ 22155 h 605874"/>
                  <a:gd name="connsiteX80" fmla="*/ 303431 w 606862"/>
                  <a:gd name="connsiteY80" fmla="*/ 0 h 60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6862" h="605874">
                    <a:moveTo>
                      <a:pt x="298661" y="216068"/>
                    </a:moveTo>
                    <a:cubicBezTo>
                      <a:pt x="293648" y="216160"/>
                      <a:pt x="292719" y="216995"/>
                      <a:pt x="292627" y="222186"/>
                    </a:cubicBezTo>
                    <a:lnTo>
                      <a:pt x="292627" y="229140"/>
                    </a:lnTo>
                    <a:cubicBezTo>
                      <a:pt x="292627" y="235908"/>
                      <a:pt x="292627" y="235815"/>
                      <a:pt x="286035" y="238133"/>
                    </a:cubicBezTo>
                    <a:cubicBezTo>
                      <a:pt x="270252" y="243974"/>
                      <a:pt x="260411" y="254728"/>
                      <a:pt x="259483" y="271879"/>
                    </a:cubicBezTo>
                    <a:cubicBezTo>
                      <a:pt x="258554" y="287084"/>
                      <a:pt x="266539" y="297375"/>
                      <a:pt x="278979" y="304884"/>
                    </a:cubicBezTo>
                    <a:cubicBezTo>
                      <a:pt x="286685" y="309613"/>
                      <a:pt x="295226" y="312301"/>
                      <a:pt x="303396" y="315917"/>
                    </a:cubicBezTo>
                    <a:cubicBezTo>
                      <a:pt x="306645" y="317308"/>
                      <a:pt x="309616" y="318884"/>
                      <a:pt x="312309" y="321109"/>
                    </a:cubicBezTo>
                    <a:cubicBezTo>
                      <a:pt x="320200" y="327691"/>
                      <a:pt x="318715" y="338446"/>
                      <a:pt x="309431" y="342525"/>
                    </a:cubicBezTo>
                    <a:cubicBezTo>
                      <a:pt x="304417" y="344750"/>
                      <a:pt x="299218" y="345214"/>
                      <a:pt x="293741" y="344565"/>
                    </a:cubicBezTo>
                    <a:cubicBezTo>
                      <a:pt x="285292" y="343452"/>
                      <a:pt x="277401" y="341412"/>
                      <a:pt x="269881" y="337426"/>
                    </a:cubicBezTo>
                    <a:cubicBezTo>
                      <a:pt x="265517" y="335108"/>
                      <a:pt x="264125" y="335664"/>
                      <a:pt x="262639" y="340485"/>
                    </a:cubicBezTo>
                    <a:cubicBezTo>
                      <a:pt x="261340" y="344750"/>
                      <a:pt x="260226" y="348829"/>
                      <a:pt x="259111" y="353001"/>
                    </a:cubicBezTo>
                    <a:cubicBezTo>
                      <a:pt x="257440" y="358564"/>
                      <a:pt x="258090" y="359955"/>
                      <a:pt x="263382" y="362550"/>
                    </a:cubicBezTo>
                    <a:cubicBezTo>
                      <a:pt x="270252" y="365888"/>
                      <a:pt x="277494" y="367464"/>
                      <a:pt x="284921" y="368669"/>
                    </a:cubicBezTo>
                    <a:cubicBezTo>
                      <a:pt x="290770" y="369596"/>
                      <a:pt x="291048" y="369782"/>
                      <a:pt x="291048" y="375901"/>
                    </a:cubicBezTo>
                    <a:cubicBezTo>
                      <a:pt x="291141" y="378589"/>
                      <a:pt x="291141" y="381278"/>
                      <a:pt x="291141" y="384059"/>
                    </a:cubicBezTo>
                    <a:cubicBezTo>
                      <a:pt x="291141" y="387490"/>
                      <a:pt x="292719" y="389437"/>
                      <a:pt x="296340" y="389622"/>
                    </a:cubicBezTo>
                    <a:cubicBezTo>
                      <a:pt x="300425" y="389715"/>
                      <a:pt x="304417" y="389715"/>
                      <a:pt x="308502" y="389622"/>
                    </a:cubicBezTo>
                    <a:cubicBezTo>
                      <a:pt x="311659" y="389437"/>
                      <a:pt x="313423" y="387768"/>
                      <a:pt x="313423" y="384430"/>
                    </a:cubicBezTo>
                    <a:cubicBezTo>
                      <a:pt x="313423" y="380722"/>
                      <a:pt x="313516" y="376828"/>
                      <a:pt x="313423" y="373119"/>
                    </a:cubicBezTo>
                    <a:cubicBezTo>
                      <a:pt x="313330" y="369411"/>
                      <a:pt x="314908" y="367464"/>
                      <a:pt x="318622" y="366444"/>
                    </a:cubicBezTo>
                    <a:cubicBezTo>
                      <a:pt x="327070" y="364127"/>
                      <a:pt x="334219" y="359584"/>
                      <a:pt x="339789" y="352909"/>
                    </a:cubicBezTo>
                    <a:cubicBezTo>
                      <a:pt x="355108" y="334366"/>
                      <a:pt x="349352" y="307017"/>
                      <a:pt x="327256" y="294872"/>
                    </a:cubicBezTo>
                    <a:cubicBezTo>
                      <a:pt x="320479" y="291071"/>
                      <a:pt x="313144" y="288197"/>
                      <a:pt x="305996" y="285230"/>
                    </a:cubicBezTo>
                    <a:cubicBezTo>
                      <a:pt x="301911" y="283561"/>
                      <a:pt x="297826" y="281521"/>
                      <a:pt x="294391" y="278740"/>
                    </a:cubicBezTo>
                    <a:cubicBezTo>
                      <a:pt x="287428" y="273177"/>
                      <a:pt x="288635" y="264277"/>
                      <a:pt x="296804" y="260661"/>
                    </a:cubicBezTo>
                    <a:cubicBezTo>
                      <a:pt x="299218" y="259642"/>
                      <a:pt x="301539" y="259271"/>
                      <a:pt x="304046" y="259178"/>
                    </a:cubicBezTo>
                    <a:cubicBezTo>
                      <a:pt x="313423" y="258715"/>
                      <a:pt x="322335" y="260383"/>
                      <a:pt x="330877" y="264463"/>
                    </a:cubicBezTo>
                    <a:cubicBezTo>
                      <a:pt x="335054" y="266595"/>
                      <a:pt x="336447" y="265946"/>
                      <a:pt x="337932" y="261496"/>
                    </a:cubicBezTo>
                    <a:cubicBezTo>
                      <a:pt x="339511" y="256860"/>
                      <a:pt x="340811" y="252132"/>
                      <a:pt x="342110" y="247404"/>
                    </a:cubicBezTo>
                    <a:cubicBezTo>
                      <a:pt x="343039" y="244344"/>
                      <a:pt x="341925" y="242212"/>
                      <a:pt x="338954" y="240914"/>
                    </a:cubicBezTo>
                    <a:cubicBezTo>
                      <a:pt x="333476" y="238411"/>
                      <a:pt x="327813" y="236649"/>
                      <a:pt x="321964" y="235815"/>
                    </a:cubicBezTo>
                    <a:cubicBezTo>
                      <a:pt x="314258" y="234702"/>
                      <a:pt x="314258" y="234610"/>
                      <a:pt x="314258" y="226915"/>
                    </a:cubicBezTo>
                    <a:cubicBezTo>
                      <a:pt x="314258" y="216068"/>
                      <a:pt x="314258" y="216068"/>
                      <a:pt x="303396" y="216068"/>
                    </a:cubicBezTo>
                    <a:close/>
                    <a:moveTo>
                      <a:pt x="303396" y="176202"/>
                    </a:moveTo>
                    <a:cubicBezTo>
                      <a:pt x="373490" y="176202"/>
                      <a:pt x="430308" y="232941"/>
                      <a:pt x="430308" y="302937"/>
                    </a:cubicBezTo>
                    <a:cubicBezTo>
                      <a:pt x="430308" y="372934"/>
                      <a:pt x="373490" y="429673"/>
                      <a:pt x="303396" y="429673"/>
                    </a:cubicBezTo>
                    <a:cubicBezTo>
                      <a:pt x="233302" y="429673"/>
                      <a:pt x="176484" y="372934"/>
                      <a:pt x="176484" y="302937"/>
                    </a:cubicBezTo>
                    <a:cubicBezTo>
                      <a:pt x="176484" y="232941"/>
                      <a:pt x="233302" y="176202"/>
                      <a:pt x="303396" y="176202"/>
                    </a:cubicBezTo>
                    <a:close/>
                    <a:moveTo>
                      <a:pt x="281240" y="91493"/>
                    </a:moveTo>
                    <a:cubicBezTo>
                      <a:pt x="181334" y="101690"/>
                      <a:pt x="101855" y="181039"/>
                      <a:pt x="91642" y="280782"/>
                    </a:cubicBezTo>
                    <a:lnTo>
                      <a:pt x="118104" y="280782"/>
                    </a:lnTo>
                    <a:cubicBezTo>
                      <a:pt x="130360" y="280782"/>
                      <a:pt x="140295" y="290701"/>
                      <a:pt x="140295" y="302937"/>
                    </a:cubicBezTo>
                    <a:cubicBezTo>
                      <a:pt x="140295" y="315173"/>
                      <a:pt x="130360" y="325092"/>
                      <a:pt x="118104" y="325092"/>
                    </a:cubicBezTo>
                    <a:lnTo>
                      <a:pt x="91642" y="325092"/>
                    </a:lnTo>
                    <a:cubicBezTo>
                      <a:pt x="101855" y="424835"/>
                      <a:pt x="181334" y="504184"/>
                      <a:pt x="281240" y="514381"/>
                    </a:cubicBezTo>
                    <a:lnTo>
                      <a:pt x="281240" y="487962"/>
                    </a:lnTo>
                    <a:cubicBezTo>
                      <a:pt x="281240" y="475726"/>
                      <a:pt x="291175" y="465807"/>
                      <a:pt x="303431" y="465807"/>
                    </a:cubicBezTo>
                    <a:cubicBezTo>
                      <a:pt x="315687" y="465807"/>
                      <a:pt x="325622" y="475726"/>
                      <a:pt x="325622" y="487962"/>
                    </a:cubicBezTo>
                    <a:lnTo>
                      <a:pt x="325622" y="514381"/>
                    </a:lnTo>
                    <a:cubicBezTo>
                      <a:pt x="425528" y="504184"/>
                      <a:pt x="505007" y="424835"/>
                      <a:pt x="515220" y="325092"/>
                    </a:cubicBezTo>
                    <a:lnTo>
                      <a:pt x="488758" y="325092"/>
                    </a:lnTo>
                    <a:cubicBezTo>
                      <a:pt x="476502" y="325092"/>
                      <a:pt x="466567" y="315173"/>
                      <a:pt x="466567" y="302937"/>
                    </a:cubicBezTo>
                    <a:cubicBezTo>
                      <a:pt x="466567" y="290701"/>
                      <a:pt x="476502" y="280782"/>
                      <a:pt x="488758" y="280782"/>
                    </a:cubicBezTo>
                    <a:lnTo>
                      <a:pt x="515220" y="280782"/>
                    </a:lnTo>
                    <a:cubicBezTo>
                      <a:pt x="505007" y="181039"/>
                      <a:pt x="425528" y="101690"/>
                      <a:pt x="325622" y="91493"/>
                    </a:cubicBezTo>
                    <a:lnTo>
                      <a:pt x="325622" y="117912"/>
                    </a:lnTo>
                    <a:cubicBezTo>
                      <a:pt x="325622" y="130148"/>
                      <a:pt x="315687" y="140067"/>
                      <a:pt x="303431" y="140067"/>
                    </a:cubicBezTo>
                    <a:cubicBezTo>
                      <a:pt x="291175" y="140067"/>
                      <a:pt x="281240" y="130148"/>
                      <a:pt x="281240" y="117912"/>
                    </a:cubicBezTo>
                    <a:close/>
                    <a:moveTo>
                      <a:pt x="303431" y="0"/>
                    </a:moveTo>
                    <a:cubicBezTo>
                      <a:pt x="315687" y="0"/>
                      <a:pt x="325622" y="9919"/>
                      <a:pt x="325622" y="22155"/>
                    </a:cubicBezTo>
                    <a:lnTo>
                      <a:pt x="325622" y="48574"/>
                    </a:lnTo>
                    <a:cubicBezTo>
                      <a:pt x="449111" y="59234"/>
                      <a:pt x="547531" y="157494"/>
                      <a:pt x="558209" y="280782"/>
                    </a:cubicBezTo>
                    <a:lnTo>
                      <a:pt x="584671" y="280782"/>
                    </a:lnTo>
                    <a:cubicBezTo>
                      <a:pt x="596834" y="280782"/>
                      <a:pt x="606862" y="290701"/>
                      <a:pt x="606862" y="302937"/>
                    </a:cubicBezTo>
                    <a:cubicBezTo>
                      <a:pt x="606862" y="315173"/>
                      <a:pt x="596927" y="325092"/>
                      <a:pt x="584671" y="325092"/>
                    </a:cubicBezTo>
                    <a:lnTo>
                      <a:pt x="558209" y="325092"/>
                    </a:lnTo>
                    <a:cubicBezTo>
                      <a:pt x="547531" y="448380"/>
                      <a:pt x="449111" y="546640"/>
                      <a:pt x="325622" y="557300"/>
                    </a:cubicBezTo>
                    <a:lnTo>
                      <a:pt x="325622" y="583719"/>
                    </a:lnTo>
                    <a:cubicBezTo>
                      <a:pt x="325622" y="595955"/>
                      <a:pt x="315687" y="605874"/>
                      <a:pt x="303431" y="605874"/>
                    </a:cubicBezTo>
                    <a:cubicBezTo>
                      <a:pt x="291175" y="605874"/>
                      <a:pt x="281240" y="595955"/>
                      <a:pt x="281240" y="583719"/>
                    </a:cubicBezTo>
                    <a:lnTo>
                      <a:pt x="281240" y="557300"/>
                    </a:lnTo>
                    <a:cubicBezTo>
                      <a:pt x="157751" y="546640"/>
                      <a:pt x="59331" y="448380"/>
                      <a:pt x="48653" y="325092"/>
                    </a:cubicBezTo>
                    <a:lnTo>
                      <a:pt x="22191" y="325092"/>
                    </a:lnTo>
                    <a:cubicBezTo>
                      <a:pt x="9935" y="325092"/>
                      <a:pt x="0" y="315173"/>
                      <a:pt x="0" y="302937"/>
                    </a:cubicBezTo>
                    <a:cubicBezTo>
                      <a:pt x="0" y="290701"/>
                      <a:pt x="9935" y="280782"/>
                      <a:pt x="22191" y="280782"/>
                    </a:cubicBezTo>
                    <a:lnTo>
                      <a:pt x="48653" y="280782"/>
                    </a:lnTo>
                    <a:cubicBezTo>
                      <a:pt x="59331" y="157494"/>
                      <a:pt x="157751" y="59234"/>
                      <a:pt x="281240" y="48574"/>
                    </a:cubicBezTo>
                    <a:lnTo>
                      <a:pt x="281240" y="22155"/>
                    </a:lnTo>
                    <a:cubicBezTo>
                      <a:pt x="281240" y="9919"/>
                      <a:pt x="291175" y="0"/>
                      <a:pt x="3034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</p:grpSp>
      </p:grpSp>
      <p:grpSp>
        <p:nvGrpSpPr>
          <p:cNvPr id="26" name="îşļiḓe"/>
          <p:cNvGrpSpPr/>
          <p:nvPr/>
        </p:nvGrpSpPr>
        <p:grpSpPr>
          <a:xfrm>
            <a:off x="7979242" y="2424685"/>
            <a:ext cx="2328408" cy="3122777"/>
            <a:chOff x="7979242" y="2077162"/>
            <a:chExt cx="2328408" cy="3122777"/>
          </a:xfrm>
        </p:grpSpPr>
        <p:sp>
          <p:nvSpPr>
            <p:cNvPr id="112" name="iṥlîḍê"/>
            <p:cNvSpPr/>
            <p:nvPr/>
          </p:nvSpPr>
          <p:spPr>
            <a:xfrm flipH="1">
              <a:off x="8033429" y="2077162"/>
              <a:ext cx="2274221" cy="3122777"/>
            </a:xfrm>
            <a:prstGeom prst="arc">
              <a:avLst>
                <a:gd name="adj1" fmla="val 17752484"/>
                <a:gd name="adj2" fmla="val 3682540"/>
              </a:avLst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grpSp>
          <p:nvGrpSpPr>
            <p:cNvPr id="113" name="iṣḷide"/>
            <p:cNvGrpSpPr/>
            <p:nvPr/>
          </p:nvGrpSpPr>
          <p:grpSpPr>
            <a:xfrm>
              <a:off x="7979242" y="2498515"/>
              <a:ext cx="504720" cy="504720"/>
              <a:chOff x="3691328" y="3225046"/>
              <a:chExt cx="504720" cy="504720"/>
            </a:xfrm>
          </p:grpSpPr>
          <p:sp>
            <p:nvSpPr>
              <p:cNvPr id="123" name="îṡḻïḍe"/>
              <p:cNvSpPr/>
              <p:nvPr/>
            </p:nvSpPr>
            <p:spPr>
              <a:xfrm>
                <a:off x="3691328" y="3225046"/>
                <a:ext cx="504720" cy="504720"/>
              </a:xfrm>
              <a:prstGeom prst="ellipse">
                <a:avLst/>
              </a:prstGeom>
              <a:solidFill>
                <a:srgbClr val="2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  <p:sp>
            <p:nvSpPr>
              <p:cNvPr id="124" name="ïşḷïḓe"/>
              <p:cNvSpPr/>
              <p:nvPr/>
            </p:nvSpPr>
            <p:spPr bwMode="auto">
              <a:xfrm>
                <a:off x="3795602" y="3338695"/>
                <a:ext cx="296173" cy="277421"/>
              </a:xfrm>
              <a:custGeom>
                <a:avLst/>
                <a:gdLst>
                  <a:gd name="T0" fmla="*/ 4791 w 8427"/>
                  <a:gd name="T1" fmla="*/ 0 h 7905"/>
                  <a:gd name="T2" fmla="*/ 1815 w 8427"/>
                  <a:gd name="T3" fmla="*/ 1550 h 7905"/>
                  <a:gd name="T4" fmla="*/ 2213 w 8427"/>
                  <a:gd name="T5" fmla="*/ 1918 h 7905"/>
                  <a:gd name="T6" fmla="*/ 4418 w 8427"/>
                  <a:gd name="T7" fmla="*/ 557 h 7905"/>
                  <a:gd name="T8" fmla="*/ 4791 w 8427"/>
                  <a:gd name="T9" fmla="*/ 1189 h 7905"/>
                  <a:gd name="T10" fmla="*/ 5164 w 8427"/>
                  <a:gd name="T11" fmla="*/ 557 h 7905"/>
                  <a:gd name="T12" fmla="*/ 7870 w 8427"/>
                  <a:gd name="T13" fmla="*/ 3263 h 7905"/>
                  <a:gd name="T14" fmla="*/ 7238 w 8427"/>
                  <a:gd name="T15" fmla="*/ 3636 h 7905"/>
                  <a:gd name="T16" fmla="*/ 7870 w 8427"/>
                  <a:gd name="T17" fmla="*/ 4009 h 7905"/>
                  <a:gd name="T18" fmla="*/ 6448 w 8427"/>
                  <a:gd name="T19" fmla="*/ 6254 h 7905"/>
                  <a:gd name="T20" fmla="*/ 6529 w 8427"/>
                  <a:gd name="T21" fmla="*/ 6597 h 7905"/>
                  <a:gd name="T22" fmla="*/ 6506 w 8427"/>
                  <a:gd name="T23" fmla="*/ 6841 h 7905"/>
                  <a:gd name="T24" fmla="*/ 8427 w 8427"/>
                  <a:gd name="T25" fmla="*/ 3636 h 7905"/>
                  <a:gd name="T26" fmla="*/ 4791 w 8427"/>
                  <a:gd name="T27" fmla="*/ 0 h 7905"/>
                  <a:gd name="T28" fmla="*/ 5719 w 8427"/>
                  <a:gd name="T29" fmla="*/ 5988 h 7905"/>
                  <a:gd name="T30" fmla="*/ 4266 w 8427"/>
                  <a:gd name="T31" fmla="*/ 6026 h 7905"/>
                  <a:gd name="T32" fmla="*/ 2748 w 8427"/>
                  <a:gd name="T33" fmla="*/ 5157 h 7905"/>
                  <a:gd name="T34" fmla="*/ 1879 w 8427"/>
                  <a:gd name="T35" fmla="*/ 3639 h 7905"/>
                  <a:gd name="T36" fmla="*/ 1917 w 8427"/>
                  <a:gd name="T37" fmla="*/ 2186 h 7905"/>
                  <a:gd name="T38" fmla="*/ 426 w 8427"/>
                  <a:gd name="T39" fmla="*/ 2360 h 7905"/>
                  <a:gd name="T40" fmla="*/ 1969 w 8427"/>
                  <a:gd name="T41" fmla="*/ 5936 h 7905"/>
                  <a:gd name="T42" fmla="*/ 5545 w 8427"/>
                  <a:gd name="T43" fmla="*/ 7480 h 7905"/>
                  <a:gd name="T44" fmla="*/ 5719 w 8427"/>
                  <a:gd name="T45" fmla="*/ 5988 h 7905"/>
                  <a:gd name="T46" fmla="*/ 3166 w 8427"/>
                  <a:gd name="T47" fmla="*/ 4205 h 7905"/>
                  <a:gd name="T48" fmla="*/ 4038 w 8427"/>
                  <a:gd name="T49" fmla="*/ 3037 h 7905"/>
                  <a:gd name="T50" fmla="*/ 3821 w 8427"/>
                  <a:gd name="T51" fmla="*/ 2836 h 7905"/>
                  <a:gd name="T52" fmla="*/ 3522 w 8427"/>
                  <a:gd name="T53" fmla="*/ 3051 h 7905"/>
                  <a:gd name="T54" fmla="*/ 3155 w 8427"/>
                  <a:gd name="T55" fmla="*/ 2805 h 7905"/>
                  <a:gd name="T56" fmla="*/ 3866 w 8427"/>
                  <a:gd name="T57" fmla="*/ 2370 h 7905"/>
                  <a:gd name="T58" fmla="*/ 4555 w 8427"/>
                  <a:gd name="T59" fmla="*/ 2989 h 7905"/>
                  <a:gd name="T60" fmla="*/ 3728 w 8427"/>
                  <a:gd name="T61" fmla="*/ 3999 h 7905"/>
                  <a:gd name="T62" fmla="*/ 4586 w 8427"/>
                  <a:gd name="T63" fmla="*/ 3999 h 7905"/>
                  <a:gd name="T64" fmla="*/ 4586 w 8427"/>
                  <a:gd name="T65" fmla="*/ 4422 h 7905"/>
                  <a:gd name="T66" fmla="*/ 3189 w 8427"/>
                  <a:gd name="T67" fmla="*/ 4422 h 7905"/>
                  <a:gd name="T68" fmla="*/ 3166 w 8427"/>
                  <a:gd name="T69" fmla="*/ 4205 h 7905"/>
                  <a:gd name="T70" fmla="*/ 4792 w 8427"/>
                  <a:gd name="T71" fmla="*/ 3635 h 7905"/>
                  <a:gd name="T72" fmla="*/ 5571 w 8427"/>
                  <a:gd name="T73" fmla="*/ 2404 h 7905"/>
                  <a:gd name="T74" fmla="*/ 6175 w 8427"/>
                  <a:gd name="T75" fmla="*/ 2404 h 7905"/>
                  <a:gd name="T76" fmla="*/ 6175 w 8427"/>
                  <a:gd name="T77" fmla="*/ 3525 h 7905"/>
                  <a:gd name="T78" fmla="*/ 6415 w 8427"/>
                  <a:gd name="T79" fmla="*/ 3525 h 7905"/>
                  <a:gd name="T80" fmla="*/ 6415 w 8427"/>
                  <a:gd name="T81" fmla="*/ 3934 h 7905"/>
                  <a:gd name="T82" fmla="*/ 6175 w 8427"/>
                  <a:gd name="T83" fmla="*/ 3934 h 7905"/>
                  <a:gd name="T84" fmla="*/ 6175 w 8427"/>
                  <a:gd name="T85" fmla="*/ 4422 h 7905"/>
                  <a:gd name="T86" fmla="*/ 5687 w 8427"/>
                  <a:gd name="T87" fmla="*/ 4422 h 7905"/>
                  <a:gd name="T88" fmla="*/ 5687 w 8427"/>
                  <a:gd name="T89" fmla="*/ 3934 h 7905"/>
                  <a:gd name="T90" fmla="*/ 4792 w 8427"/>
                  <a:gd name="T91" fmla="*/ 3934 h 7905"/>
                  <a:gd name="T92" fmla="*/ 4792 w 8427"/>
                  <a:gd name="T93" fmla="*/ 3635 h 7905"/>
                  <a:gd name="T94" fmla="*/ 4792 w 8427"/>
                  <a:gd name="T95" fmla="*/ 3635 h 7905"/>
                  <a:gd name="T96" fmla="*/ 5687 w 8427"/>
                  <a:gd name="T97" fmla="*/ 3525 h 7905"/>
                  <a:gd name="T98" fmla="*/ 5687 w 8427"/>
                  <a:gd name="T99" fmla="*/ 3073 h 7905"/>
                  <a:gd name="T100" fmla="*/ 5704 w 8427"/>
                  <a:gd name="T101" fmla="*/ 2847 h 7905"/>
                  <a:gd name="T102" fmla="*/ 5698 w 8427"/>
                  <a:gd name="T103" fmla="*/ 2847 h 7905"/>
                  <a:gd name="T104" fmla="*/ 5599 w 8427"/>
                  <a:gd name="T105" fmla="*/ 3056 h 7905"/>
                  <a:gd name="T106" fmla="*/ 5295 w 8427"/>
                  <a:gd name="T107" fmla="*/ 3519 h 7905"/>
                  <a:gd name="T108" fmla="*/ 5295 w 8427"/>
                  <a:gd name="T109" fmla="*/ 3525 h 7905"/>
                  <a:gd name="T110" fmla="*/ 5687 w 8427"/>
                  <a:gd name="T111" fmla="*/ 3525 h 7905"/>
                  <a:gd name="T112" fmla="*/ 5687 w 8427"/>
                  <a:gd name="T113" fmla="*/ 3525 h 7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427" h="7905">
                    <a:moveTo>
                      <a:pt x="4791" y="0"/>
                    </a:moveTo>
                    <a:cubicBezTo>
                      <a:pt x="3562" y="0"/>
                      <a:pt x="2474" y="614"/>
                      <a:pt x="1815" y="1550"/>
                    </a:cubicBezTo>
                    <a:cubicBezTo>
                      <a:pt x="1952" y="1639"/>
                      <a:pt x="2085" y="1761"/>
                      <a:pt x="2213" y="1918"/>
                    </a:cubicBezTo>
                    <a:cubicBezTo>
                      <a:pt x="2704" y="1183"/>
                      <a:pt x="3499" y="668"/>
                      <a:pt x="4418" y="557"/>
                    </a:cubicBezTo>
                    <a:lnTo>
                      <a:pt x="4791" y="1189"/>
                    </a:lnTo>
                    <a:lnTo>
                      <a:pt x="5164" y="557"/>
                    </a:lnTo>
                    <a:cubicBezTo>
                      <a:pt x="6577" y="727"/>
                      <a:pt x="7700" y="1850"/>
                      <a:pt x="7870" y="3263"/>
                    </a:cubicBezTo>
                    <a:lnTo>
                      <a:pt x="7238" y="3636"/>
                    </a:lnTo>
                    <a:lnTo>
                      <a:pt x="7870" y="4009"/>
                    </a:lnTo>
                    <a:cubicBezTo>
                      <a:pt x="7756" y="4954"/>
                      <a:pt x="7215" y="5767"/>
                      <a:pt x="6448" y="6254"/>
                    </a:cubicBezTo>
                    <a:cubicBezTo>
                      <a:pt x="6497" y="6366"/>
                      <a:pt x="6524" y="6480"/>
                      <a:pt x="6529" y="6597"/>
                    </a:cubicBezTo>
                    <a:cubicBezTo>
                      <a:pt x="6533" y="6683"/>
                      <a:pt x="6524" y="6764"/>
                      <a:pt x="6506" y="6841"/>
                    </a:cubicBezTo>
                    <a:cubicBezTo>
                      <a:pt x="7648" y="6227"/>
                      <a:pt x="8427" y="5021"/>
                      <a:pt x="8427" y="3636"/>
                    </a:cubicBezTo>
                    <a:cubicBezTo>
                      <a:pt x="8427" y="1631"/>
                      <a:pt x="6796" y="0"/>
                      <a:pt x="4791" y="0"/>
                    </a:cubicBezTo>
                    <a:close/>
                    <a:moveTo>
                      <a:pt x="5719" y="5988"/>
                    </a:moveTo>
                    <a:cubicBezTo>
                      <a:pt x="4881" y="5315"/>
                      <a:pt x="4646" y="5646"/>
                      <a:pt x="4266" y="6026"/>
                    </a:cubicBezTo>
                    <a:cubicBezTo>
                      <a:pt x="4000" y="6292"/>
                      <a:pt x="3328" y="5737"/>
                      <a:pt x="2748" y="5157"/>
                    </a:cubicBezTo>
                    <a:cubicBezTo>
                      <a:pt x="2168" y="4576"/>
                      <a:pt x="1614" y="3905"/>
                      <a:pt x="1879" y="3639"/>
                    </a:cubicBezTo>
                    <a:cubicBezTo>
                      <a:pt x="2259" y="3259"/>
                      <a:pt x="2590" y="3024"/>
                      <a:pt x="1917" y="2186"/>
                    </a:cubicBezTo>
                    <a:cubicBezTo>
                      <a:pt x="1243" y="1348"/>
                      <a:pt x="794" y="1992"/>
                      <a:pt x="426" y="2360"/>
                    </a:cubicBezTo>
                    <a:cubicBezTo>
                      <a:pt x="0" y="2785"/>
                      <a:pt x="403" y="4370"/>
                      <a:pt x="1969" y="5936"/>
                    </a:cubicBezTo>
                    <a:cubicBezTo>
                      <a:pt x="3535" y="7502"/>
                      <a:pt x="5120" y="7905"/>
                      <a:pt x="5545" y="7480"/>
                    </a:cubicBezTo>
                    <a:cubicBezTo>
                      <a:pt x="5913" y="7111"/>
                      <a:pt x="6557" y="6662"/>
                      <a:pt x="5719" y="5988"/>
                    </a:cubicBezTo>
                    <a:close/>
                    <a:moveTo>
                      <a:pt x="3166" y="4205"/>
                    </a:moveTo>
                    <a:cubicBezTo>
                      <a:pt x="3166" y="3460"/>
                      <a:pt x="4038" y="3327"/>
                      <a:pt x="4038" y="3037"/>
                    </a:cubicBezTo>
                    <a:cubicBezTo>
                      <a:pt x="4038" y="2895"/>
                      <a:pt x="3925" y="2836"/>
                      <a:pt x="3821" y="2836"/>
                    </a:cubicBezTo>
                    <a:cubicBezTo>
                      <a:pt x="3629" y="2836"/>
                      <a:pt x="3522" y="3051"/>
                      <a:pt x="3522" y="3051"/>
                    </a:cubicBezTo>
                    <a:lnTo>
                      <a:pt x="3155" y="2805"/>
                    </a:lnTo>
                    <a:cubicBezTo>
                      <a:pt x="3155" y="2805"/>
                      <a:pt x="3341" y="2370"/>
                      <a:pt x="3866" y="2370"/>
                    </a:cubicBezTo>
                    <a:cubicBezTo>
                      <a:pt x="4196" y="2370"/>
                      <a:pt x="4555" y="2560"/>
                      <a:pt x="4555" y="2989"/>
                    </a:cubicBezTo>
                    <a:cubicBezTo>
                      <a:pt x="4555" y="3618"/>
                      <a:pt x="3742" y="3739"/>
                      <a:pt x="3728" y="3999"/>
                    </a:cubicBezTo>
                    <a:lnTo>
                      <a:pt x="4586" y="3999"/>
                    </a:lnTo>
                    <a:lnTo>
                      <a:pt x="4586" y="4422"/>
                    </a:lnTo>
                    <a:lnTo>
                      <a:pt x="3189" y="4422"/>
                    </a:lnTo>
                    <a:cubicBezTo>
                      <a:pt x="3174" y="4343"/>
                      <a:pt x="3166" y="4273"/>
                      <a:pt x="3166" y="4205"/>
                    </a:cubicBezTo>
                    <a:close/>
                    <a:moveTo>
                      <a:pt x="4792" y="3635"/>
                    </a:moveTo>
                    <a:lnTo>
                      <a:pt x="5571" y="2404"/>
                    </a:lnTo>
                    <a:lnTo>
                      <a:pt x="6175" y="2404"/>
                    </a:lnTo>
                    <a:lnTo>
                      <a:pt x="6175" y="3525"/>
                    </a:lnTo>
                    <a:lnTo>
                      <a:pt x="6415" y="3525"/>
                    </a:lnTo>
                    <a:lnTo>
                      <a:pt x="6415" y="3934"/>
                    </a:lnTo>
                    <a:lnTo>
                      <a:pt x="6175" y="3934"/>
                    </a:lnTo>
                    <a:lnTo>
                      <a:pt x="6175" y="4422"/>
                    </a:lnTo>
                    <a:lnTo>
                      <a:pt x="5687" y="4422"/>
                    </a:lnTo>
                    <a:lnTo>
                      <a:pt x="5687" y="3934"/>
                    </a:lnTo>
                    <a:lnTo>
                      <a:pt x="4792" y="3934"/>
                    </a:lnTo>
                    <a:lnTo>
                      <a:pt x="4792" y="3635"/>
                    </a:lnTo>
                    <a:lnTo>
                      <a:pt x="4792" y="3635"/>
                    </a:lnTo>
                    <a:close/>
                    <a:moveTo>
                      <a:pt x="5687" y="3525"/>
                    </a:moveTo>
                    <a:lnTo>
                      <a:pt x="5687" y="3073"/>
                    </a:lnTo>
                    <a:cubicBezTo>
                      <a:pt x="5687" y="2963"/>
                      <a:pt x="5704" y="2847"/>
                      <a:pt x="5704" y="2847"/>
                    </a:cubicBezTo>
                    <a:lnTo>
                      <a:pt x="5698" y="2847"/>
                    </a:lnTo>
                    <a:cubicBezTo>
                      <a:pt x="5698" y="2847"/>
                      <a:pt x="5656" y="2972"/>
                      <a:pt x="5599" y="3056"/>
                    </a:cubicBezTo>
                    <a:lnTo>
                      <a:pt x="5295" y="3519"/>
                    </a:lnTo>
                    <a:lnTo>
                      <a:pt x="5295" y="3525"/>
                    </a:lnTo>
                    <a:lnTo>
                      <a:pt x="5687" y="3525"/>
                    </a:lnTo>
                    <a:lnTo>
                      <a:pt x="5687" y="3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</p:grpSp>
        <p:grpSp>
          <p:nvGrpSpPr>
            <p:cNvPr id="115" name="ïṧľiďé"/>
            <p:cNvGrpSpPr/>
            <p:nvPr/>
          </p:nvGrpSpPr>
          <p:grpSpPr>
            <a:xfrm>
              <a:off x="7979242" y="4132507"/>
              <a:ext cx="504720" cy="504720"/>
              <a:chOff x="3691328" y="4755365"/>
              <a:chExt cx="504720" cy="504720"/>
            </a:xfrm>
          </p:grpSpPr>
          <p:sp>
            <p:nvSpPr>
              <p:cNvPr id="119" name="îṡľidê"/>
              <p:cNvSpPr/>
              <p:nvPr/>
            </p:nvSpPr>
            <p:spPr>
              <a:xfrm>
                <a:off x="3691328" y="4755365"/>
                <a:ext cx="504720" cy="504720"/>
              </a:xfrm>
              <a:prstGeom prst="ellipse">
                <a:avLst/>
              </a:prstGeom>
              <a:solidFill>
                <a:srgbClr val="2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 defTabSz="913765"/>
                <a:endParaRPr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  <p:sp>
            <p:nvSpPr>
              <p:cNvPr id="120" name="ïSļiḍe"/>
              <p:cNvSpPr/>
              <p:nvPr/>
            </p:nvSpPr>
            <p:spPr bwMode="auto">
              <a:xfrm>
                <a:off x="3795602" y="4859880"/>
                <a:ext cx="296173" cy="295690"/>
              </a:xfrm>
              <a:custGeom>
                <a:avLst/>
                <a:gdLst>
                  <a:gd name="connsiteX0" fmla="*/ 298661 w 606862"/>
                  <a:gd name="connsiteY0" fmla="*/ 216068 h 605874"/>
                  <a:gd name="connsiteX1" fmla="*/ 292627 w 606862"/>
                  <a:gd name="connsiteY1" fmla="*/ 222186 h 605874"/>
                  <a:gd name="connsiteX2" fmla="*/ 292627 w 606862"/>
                  <a:gd name="connsiteY2" fmla="*/ 229140 h 605874"/>
                  <a:gd name="connsiteX3" fmla="*/ 286035 w 606862"/>
                  <a:gd name="connsiteY3" fmla="*/ 238133 h 605874"/>
                  <a:gd name="connsiteX4" fmla="*/ 259483 w 606862"/>
                  <a:gd name="connsiteY4" fmla="*/ 271879 h 605874"/>
                  <a:gd name="connsiteX5" fmla="*/ 278979 w 606862"/>
                  <a:gd name="connsiteY5" fmla="*/ 304884 h 605874"/>
                  <a:gd name="connsiteX6" fmla="*/ 303396 w 606862"/>
                  <a:gd name="connsiteY6" fmla="*/ 315917 h 605874"/>
                  <a:gd name="connsiteX7" fmla="*/ 312309 w 606862"/>
                  <a:gd name="connsiteY7" fmla="*/ 321109 h 605874"/>
                  <a:gd name="connsiteX8" fmla="*/ 309431 w 606862"/>
                  <a:gd name="connsiteY8" fmla="*/ 342525 h 605874"/>
                  <a:gd name="connsiteX9" fmla="*/ 293741 w 606862"/>
                  <a:gd name="connsiteY9" fmla="*/ 344565 h 605874"/>
                  <a:gd name="connsiteX10" fmla="*/ 269881 w 606862"/>
                  <a:gd name="connsiteY10" fmla="*/ 337426 h 605874"/>
                  <a:gd name="connsiteX11" fmla="*/ 262639 w 606862"/>
                  <a:gd name="connsiteY11" fmla="*/ 340485 h 605874"/>
                  <a:gd name="connsiteX12" fmla="*/ 259111 w 606862"/>
                  <a:gd name="connsiteY12" fmla="*/ 353001 h 605874"/>
                  <a:gd name="connsiteX13" fmla="*/ 263382 w 606862"/>
                  <a:gd name="connsiteY13" fmla="*/ 362550 h 605874"/>
                  <a:gd name="connsiteX14" fmla="*/ 284921 w 606862"/>
                  <a:gd name="connsiteY14" fmla="*/ 368669 h 605874"/>
                  <a:gd name="connsiteX15" fmla="*/ 291048 w 606862"/>
                  <a:gd name="connsiteY15" fmla="*/ 375901 h 605874"/>
                  <a:gd name="connsiteX16" fmla="*/ 291141 w 606862"/>
                  <a:gd name="connsiteY16" fmla="*/ 384059 h 605874"/>
                  <a:gd name="connsiteX17" fmla="*/ 296340 w 606862"/>
                  <a:gd name="connsiteY17" fmla="*/ 389622 h 605874"/>
                  <a:gd name="connsiteX18" fmla="*/ 308502 w 606862"/>
                  <a:gd name="connsiteY18" fmla="*/ 389622 h 605874"/>
                  <a:gd name="connsiteX19" fmla="*/ 313423 w 606862"/>
                  <a:gd name="connsiteY19" fmla="*/ 384430 h 605874"/>
                  <a:gd name="connsiteX20" fmla="*/ 313423 w 606862"/>
                  <a:gd name="connsiteY20" fmla="*/ 373119 h 605874"/>
                  <a:gd name="connsiteX21" fmla="*/ 318622 w 606862"/>
                  <a:gd name="connsiteY21" fmla="*/ 366444 h 605874"/>
                  <a:gd name="connsiteX22" fmla="*/ 339789 w 606862"/>
                  <a:gd name="connsiteY22" fmla="*/ 352909 h 605874"/>
                  <a:gd name="connsiteX23" fmla="*/ 327256 w 606862"/>
                  <a:gd name="connsiteY23" fmla="*/ 294872 h 605874"/>
                  <a:gd name="connsiteX24" fmla="*/ 305996 w 606862"/>
                  <a:gd name="connsiteY24" fmla="*/ 285230 h 605874"/>
                  <a:gd name="connsiteX25" fmla="*/ 294391 w 606862"/>
                  <a:gd name="connsiteY25" fmla="*/ 278740 h 605874"/>
                  <a:gd name="connsiteX26" fmla="*/ 296804 w 606862"/>
                  <a:gd name="connsiteY26" fmla="*/ 260661 h 605874"/>
                  <a:gd name="connsiteX27" fmla="*/ 304046 w 606862"/>
                  <a:gd name="connsiteY27" fmla="*/ 259178 h 605874"/>
                  <a:gd name="connsiteX28" fmla="*/ 330877 w 606862"/>
                  <a:gd name="connsiteY28" fmla="*/ 264463 h 605874"/>
                  <a:gd name="connsiteX29" fmla="*/ 337932 w 606862"/>
                  <a:gd name="connsiteY29" fmla="*/ 261496 h 605874"/>
                  <a:gd name="connsiteX30" fmla="*/ 342110 w 606862"/>
                  <a:gd name="connsiteY30" fmla="*/ 247404 h 605874"/>
                  <a:gd name="connsiteX31" fmla="*/ 338954 w 606862"/>
                  <a:gd name="connsiteY31" fmla="*/ 240914 h 605874"/>
                  <a:gd name="connsiteX32" fmla="*/ 321964 w 606862"/>
                  <a:gd name="connsiteY32" fmla="*/ 235815 h 605874"/>
                  <a:gd name="connsiteX33" fmla="*/ 314258 w 606862"/>
                  <a:gd name="connsiteY33" fmla="*/ 226915 h 605874"/>
                  <a:gd name="connsiteX34" fmla="*/ 303396 w 606862"/>
                  <a:gd name="connsiteY34" fmla="*/ 216068 h 605874"/>
                  <a:gd name="connsiteX35" fmla="*/ 303396 w 606862"/>
                  <a:gd name="connsiteY35" fmla="*/ 176202 h 605874"/>
                  <a:gd name="connsiteX36" fmla="*/ 430308 w 606862"/>
                  <a:gd name="connsiteY36" fmla="*/ 302937 h 605874"/>
                  <a:gd name="connsiteX37" fmla="*/ 303396 w 606862"/>
                  <a:gd name="connsiteY37" fmla="*/ 429673 h 605874"/>
                  <a:gd name="connsiteX38" fmla="*/ 176484 w 606862"/>
                  <a:gd name="connsiteY38" fmla="*/ 302937 h 605874"/>
                  <a:gd name="connsiteX39" fmla="*/ 303396 w 606862"/>
                  <a:gd name="connsiteY39" fmla="*/ 176202 h 605874"/>
                  <a:gd name="connsiteX40" fmla="*/ 281240 w 606862"/>
                  <a:gd name="connsiteY40" fmla="*/ 91493 h 605874"/>
                  <a:gd name="connsiteX41" fmla="*/ 91642 w 606862"/>
                  <a:gd name="connsiteY41" fmla="*/ 280782 h 605874"/>
                  <a:gd name="connsiteX42" fmla="*/ 118104 w 606862"/>
                  <a:gd name="connsiteY42" fmla="*/ 280782 h 605874"/>
                  <a:gd name="connsiteX43" fmla="*/ 140295 w 606862"/>
                  <a:gd name="connsiteY43" fmla="*/ 302937 h 605874"/>
                  <a:gd name="connsiteX44" fmla="*/ 118104 w 606862"/>
                  <a:gd name="connsiteY44" fmla="*/ 325092 h 605874"/>
                  <a:gd name="connsiteX45" fmla="*/ 91642 w 606862"/>
                  <a:gd name="connsiteY45" fmla="*/ 325092 h 605874"/>
                  <a:gd name="connsiteX46" fmla="*/ 281240 w 606862"/>
                  <a:gd name="connsiteY46" fmla="*/ 514381 h 605874"/>
                  <a:gd name="connsiteX47" fmla="*/ 281240 w 606862"/>
                  <a:gd name="connsiteY47" fmla="*/ 487962 h 605874"/>
                  <a:gd name="connsiteX48" fmla="*/ 303431 w 606862"/>
                  <a:gd name="connsiteY48" fmla="*/ 465807 h 605874"/>
                  <a:gd name="connsiteX49" fmla="*/ 325622 w 606862"/>
                  <a:gd name="connsiteY49" fmla="*/ 487962 h 605874"/>
                  <a:gd name="connsiteX50" fmla="*/ 325622 w 606862"/>
                  <a:gd name="connsiteY50" fmla="*/ 514381 h 605874"/>
                  <a:gd name="connsiteX51" fmla="*/ 515220 w 606862"/>
                  <a:gd name="connsiteY51" fmla="*/ 325092 h 605874"/>
                  <a:gd name="connsiteX52" fmla="*/ 488758 w 606862"/>
                  <a:gd name="connsiteY52" fmla="*/ 325092 h 605874"/>
                  <a:gd name="connsiteX53" fmla="*/ 466567 w 606862"/>
                  <a:gd name="connsiteY53" fmla="*/ 302937 h 605874"/>
                  <a:gd name="connsiteX54" fmla="*/ 488758 w 606862"/>
                  <a:gd name="connsiteY54" fmla="*/ 280782 h 605874"/>
                  <a:gd name="connsiteX55" fmla="*/ 515220 w 606862"/>
                  <a:gd name="connsiteY55" fmla="*/ 280782 h 605874"/>
                  <a:gd name="connsiteX56" fmla="*/ 325622 w 606862"/>
                  <a:gd name="connsiteY56" fmla="*/ 91493 h 605874"/>
                  <a:gd name="connsiteX57" fmla="*/ 325622 w 606862"/>
                  <a:gd name="connsiteY57" fmla="*/ 117912 h 605874"/>
                  <a:gd name="connsiteX58" fmla="*/ 303431 w 606862"/>
                  <a:gd name="connsiteY58" fmla="*/ 140067 h 605874"/>
                  <a:gd name="connsiteX59" fmla="*/ 281240 w 606862"/>
                  <a:gd name="connsiteY59" fmla="*/ 117912 h 605874"/>
                  <a:gd name="connsiteX60" fmla="*/ 303431 w 606862"/>
                  <a:gd name="connsiteY60" fmla="*/ 0 h 605874"/>
                  <a:gd name="connsiteX61" fmla="*/ 325622 w 606862"/>
                  <a:gd name="connsiteY61" fmla="*/ 22155 h 605874"/>
                  <a:gd name="connsiteX62" fmla="*/ 325622 w 606862"/>
                  <a:gd name="connsiteY62" fmla="*/ 48574 h 605874"/>
                  <a:gd name="connsiteX63" fmla="*/ 558209 w 606862"/>
                  <a:gd name="connsiteY63" fmla="*/ 280782 h 605874"/>
                  <a:gd name="connsiteX64" fmla="*/ 584671 w 606862"/>
                  <a:gd name="connsiteY64" fmla="*/ 280782 h 605874"/>
                  <a:gd name="connsiteX65" fmla="*/ 606862 w 606862"/>
                  <a:gd name="connsiteY65" fmla="*/ 302937 h 605874"/>
                  <a:gd name="connsiteX66" fmla="*/ 584671 w 606862"/>
                  <a:gd name="connsiteY66" fmla="*/ 325092 h 605874"/>
                  <a:gd name="connsiteX67" fmla="*/ 558209 w 606862"/>
                  <a:gd name="connsiteY67" fmla="*/ 325092 h 605874"/>
                  <a:gd name="connsiteX68" fmla="*/ 325622 w 606862"/>
                  <a:gd name="connsiteY68" fmla="*/ 557300 h 605874"/>
                  <a:gd name="connsiteX69" fmla="*/ 325622 w 606862"/>
                  <a:gd name="connsiteY69" fmla="*/ 583719 h 605874"/>
                  <a:gd name="connsiteX70" fmla="*/ 303431 w 606862"/>
                  <a:gd name="connsiteY70" fmla="*/ 605874 h 605874"/>
                  <a:gd name="connsiteX71" fmla="*/ 281240 w 606862"/>
                  <a:gd name="connsiteY71" fmla="*/ 583719 h 605874"/>
                  <a:gd name="connsiteX72" fmla="*/ 281240 w 606862"/>
                  <a:gd name="connsiteY72" fmla="*/ 557300 h 605874"/>
                  <a:gd name="connsiteX73" fmla="*/ 48653 w 606862"/>
                  <a:gd name="connsiteY73" fmla="*/ 325092 h 605874"/>
                  <a:gd name="connsiteX74" fmla="*/ 22191 w 606862"/>
                  <a:gd name="connsiteY74" fmla="*/ 325092 h 605874"/>
                  <a:gd name="connsiteX75" fmla="*/ 0 w 606862"/>
                  <a:gd name="connsiteY75" fmla="*/ 302937 h 605874"/>
                  <a:gd name="connsiteX76" fmla="*/ 22191 w 606862"/>
                  <a:gd name="connsiteY76" fmla="*/ 280782 h 605874"/>
                  <a:gd name="connsiteX77" fmla="*/ 48653 w 606862"/>
                  <a:gd name="connsiteY77" fmla="*/ 280782 h 605874"/>
                  <a:gd name="connsiteX78" fmla="*/ 281240 w 606862"/>
                  <a:gd name="connsiteY78" fmla="*/ 48574 h 605874"/>
                  <a:gd name="connsiteX79" fmla="*/ 281240 w 606862"/>
                  <a:gd name="connsiteY79" fmla="*/ 22155 h 605874"/>
                  <a:gd name="connsiteX80" fmla="*/ 303431 w 606862"/>
                  <a:gd name="connsiteY80" fmla="*/ 0 h 60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6862" h="605874">
                    <a:moveTo>
                      <a:pt x="298661" y="216068"/>
                    </a:moveTo>
                    <a:cubicBezTo>
                      <a:pt x="293648" y="216160"/>
                      <a:pt x="292719" y="216995"/>
                      <a:pt x="292627" y="222186"/>
                    </a:cubicBezTo>
                    <a:lnTo>
                      <a:pt x="292627" y="229140"/>
                    </a:lnTo>
                    <a:cubicBezTo>
                      <a:pt x="292627" y="235908"/>
                      <a:pt x="292627" y="235815"/>
                      <a:pt x="286035" y="238133"/>
                    </a:cubicBezTo>
                    <a:cubicBezTo>
                      <a:pt x="270252" y="243974"/>
                      <a:pt x="260411" y="254728"/>
                      <a:pt x="259483" y="271879"/>
                    </a:cubicBezTo>
                    <a:cubicBezTo>
                      <a:pt x="258554" y="287084"/>
                      <a:pt x="266539" y="297375"/>
                      <a:pt x="278979" y="304884"/>
                    </a:cubicBezTo>
                    <a:cubicBezTo>
                      <a:pt x="286685" y="309613"/>
                      <a:pt x="295226" y="312301"/>
                      <a:pt x="303396" y="315917"/>
                    </a:cubicBezTo>
                    <a:cubicBezTo>
                      <a:pt x="306645" y="317308"/>
                      <a:pt x="309616" y="318884"/>
                      <a:pt x="312309" y="321109"/>
                    </a:cubicBezTo>
                    <a:cubicBezTo>
                      <a:pt x="320200" y="327691"/>
                      <a:pt x="318715" y="338446"/>
                      <a:pt x="309431" y="342525"/>
                    </a:cubicBezTo>
                    <a:cubicBezTo>
                      <a:pt x="304417" y="344750"/>
                      <a:pt x="299218" y="345214"/>
                      <a:pt x="293741" y="344565"/>
                    </a:cubicBezTo>
                    <a:cubicBezTo>
                      <a:pt x="285292" y="343452"/>
                      <a:pt x="277401" y="341412"/>
                      <a:pt x="269881" y="337426"/>
                    </a:cubicBezTo>
                    <a:cubicBezTo>
                      <a:pt x="265517" y="335108"/>
                      <a:pt x="264125" y="335664"/>
                      <a:pt x="262639" y="340485"/>
                    </a:cubicBezTo>
                    <a:cubicBezTo>
                      <a:pt x="261340" y="344750"/>
                      <a:pt x="260226" y="348829"/>
                      <a:pt x="259111" y="353001"/>
                    </a:cubicBezTo>
                    <a:cubicBezTo>
                      <a:pt x="257440" y="358564"/>
                      <a:pt x="258090" y="359955"/>
                      <a:pt x="263382" y="362550"/>
                    </a:cubicBezTo>
                    <a:cubicBezTo>
                      <a:pt x="270252" y="365888"/>
                      <a:pt x="277494" y="367464"/>
                      <a:pt x="284921" y="368669"/>
                    </a:cubicBezTo>
                    <a:cubicBezTo>
                      <a:pt x="290770" y="369596"/>
                      <a:pt x="291048" y="369782"/>
                      <a:pt x="291048" y="375901"/>
                    </a:cubicBezTo>
                    <a:cubicBezTo>
                      <a:pt x="291141" y="378589"/>
                      <a:pt x="291141" y="381278"/>
                      <a:pt x="291141" y="384059"/>
                    </a:cubicBezTo>
                    <a:cubicBezTo>
                      <a:pt x="291141" y="387490"/>
                      <a:pt x="292719" y="389437"/>
                      <a:pt x="296340" y="389622"/>
                    </a:cubicBezTo>
                    <a:cubicBezTo>
                      <a:pt x="300425" y="389715"/>
                      <a:pt x="304417" y="389715"/>
                      <a:pt x="308502" y="389622"/>
                    </a:cubicBezTo>
                    <a:cubicBezTo>
                      <a:pt x="311659" y="389437"/>
                      <a:pt x="313423" y="387768"/>
                      <a:pt x="313423" y="384430"/>
                    </a:cubicBezTo>
                    <a:cubicBezTo>
                      <a:pt x="313423" y="380722"/>
                      <a:pt x="313516" y="376828"/>
                      <a:pt x="313423" y="373119"/>
                    </a:cubicBezTo>
                    <a:cubicBezTo>
                      <a:pt x="313330" y="369411"/>
                      <a:pt x="314908" y="367464"/>
                      <a:pt x="318622" y="366444"/>
                    </a:cubicBezTo>
                    <a:cubicBezTo>
                      <a:pt x="327070" y="364127"/>
                      <a:pt x="334219" y="359584"/>
                      <a:pt x="339789" y="352909"/>
                    </a:cubicBezTo>
                    <a:cubicBezTo>
                      <a:pt x="355108" y="334366"/>
                      <a:pt x="349352" y="307017"/>
                      <a:pt x="327256" y="294872"/>
                    </a:cubicBezTo>
                    <a:cubicBezTo>
                      <a:pt x="320479" y="291071"/>
                      <a:pt x="313144" y="288197"/>
                      <a:pt x="305996" y="285230"/>
                    </a:cubicBezTo>
                    <a:cubicBezTo>
                      <a:pt x="301911" y="283561"/>
                      <a:pt x="297826" y="281521"/>
                      <a:pt x="294391" y="278740"/>
                    </a:cubicBezTo>
                    <a:cubicBezTo>
                      <a:pt x="287428" y="273177"/>
                      <a:pt x="288635" y="264277"/>
                      <a:pt x="296804" y="260661"/>
                    </a:cubicBezTo>
                    <a:cubicBezTo>
                      <a:pt x="299218" y="259642"/>
                      <a:pt x="301539" y="259271"/>
                      <a:pt x="304046" y="259178"/>
                    </a:cubicBezTo>
                    <a:cubicBezTo>
                      <a:pt x="313423" y="258715"/>
                      <a:pt x="322335" y="260383"/>
                      <a:pt x="330877" y="264463"/>
                    </a:cubicBezTo>
                    <a:cubicBezTo>
                      <a:pt x="335054" y="266595"/>
                      <a:pt x="336447" y="265946"/>
                      <a:pt x="337932" y="261496"/>
                    </a:cubicBezTo>
                    <a:cubicBezTo>
                      <a:pt x="339511" y="256860"/>
                      <a:pt x="340811" y="252132"/>
                      <a:pt x="342110" y="247404"/>
                    </a:cubicBezTo>
                    <a:cubicBezTo>
                      <a:pt x="343039" y="244344"/>
                      <a:pt x="341925" y="242212"/>
                      <a:pt x="338954" y="240914"/>
                    </a:cubicBezTo>
                    <a:cubicBezTo>
                      <a:pt x="333476" y="238411"/>
                      <a:pt x="327813" y="236649"/>
                      <a:pt x="321964" y="235815"/>
                    </a:cubicBezTo>
                    <a:cubicBezTo>
                      <a:pt x="314258" y="234702"/>
                      <a:pt x="314258" y="234610"/>
                      <a:pt x="314258" y="226915"/>
                    </a:cubicBezTo>
                    <a:cubicBezTo>
                      <a:pt x="314258" y="216068"/>
                      <a:pt x="314258" y="216068"/>
                      <a:pt x="303396" y="216068"/>
                    </a:cubicBezTo>
                    <a:close/>
                    <a:moveTo>
                      <a:pt x="303396" y="176202"/>
                    </a:moveTo>
                    <a:cubicBezTo>
                      <a:pt x="373490" y="176202"/>
                      <a:pt x="430308" y="232941"/>
                      <a:pt x="430308" y="302937"/>
                    </a:cubicBezTo>
                    <a:cubicBezTo>
                      <a:pt x="430308" y="372934"/>
                      <a:pt x="373490" y="429673"/>
                      <a:pt x="303396" y="429673"/>
                    </a:cubicBezTo>
                    <a:cubicBezTo>
                      <a:pt x="233302" y="429673"/>
                      <a:pt x="176484" y="372934"/>
                      <a:pt x="176484" y="302937"/>
                    </a:cubicBezTo>
                    <a:cubicBezTo>
                      <a:pt x="176484" y="232941"/>
                      <a:pt x="233302" y="176202"/>
                      <a:pt x="303396" y="176202"/>
                    </a:cubicBezTo>
                    <a:close/>
                    <a:moveTo>
                      <a:pt x="281240" y="91493"/>
                    </a:moveTo>
                    <a:cubicBezTo>
                      <a:pt x="181334" y="101690"/>
                      <a:pt x="101855" y="181039"/>
                      <a:pt x="91642" y="280782"/>
                    </a:cubicBezTo>
                    <a:lnTo>
                      <a:pt x="118104" y="280782"/>
                    </a:lnTo>
                    <a:cubicBezTo>
                      <a:pt x="130360" y="280782"/>
                      <a:pt x="140295" y="290701"/>
                      <a:pt x="140295" y="302937"/>
                    </a:cubicBezTo>
                    <a:cubicBezTo>
                      <a:pt x="140295" y="315173"/>
                      <a:pt x="130360" y="325092"/>
                      <a:pt x="118104" y="325092"/>
                    </a:cubicBezTo>
                    <a:lnTo>
                      <a:pt x="91642" y="325092"/>
                    </a:lnTo>
                    <a:cubicBezTo>
                      <a:pt x="101855" y="424835"/>
                      <a:pt x="181334" y="504184"/>
                      <a:pt x="281240" y="514381"/>
                    </a:cubicBezTo>
                    <a:lnTo>
                      <a:pt x="281240" y="487962"/>
                    </a:lnTo>
                    <a:cubicBezTo>
                      <a:pt x="281240" y="475726"/>
                      <a:pt x="291175" y="465807"/>
                      <a:pt x="303431" y="465807"/>
                    </a:cubicBezTo>
                    <a:cubicBezTo>
                      <a:pt x="315687" y="465807"/>
                      <a:pt x="325622" y="475726"/>
                      <a:pt x="325622" y="487962"/>
                    </a:cubicBezTo>
                    <a:lnTo>
                      <a:pt x="325622" y="514381"/>
                    </a:lnTo>
                    <a:cubicBezTo>
                      <a:pt x="425528" y="504184"/>
                      <a:pt x="505007" y="424835"/>
                      <a:pt x="515220" y="325092"/>
                    </a:cubicBezTo>
                    <a:lnTo>
                      <a:pt x="488758" y="325092"/>
                    </a:lnTo>
                    <a:cubicBezTo>
                      <a:pt x="476502" y="325092"/>
                      <a:pt x="466567" y="315173"/>
                      <a:pt x="466567" y="302937"/>
                    </a:cubicBezTo>
                    <a:cubicBezTo>
                      <a:pt x="466567" y="290701"/>
                      <a:pt x="476502" y="280782"/>
                      <a:pt x="488758" y="280782"/>
                    </a:cubicBezTo>
                    <a:lnTo>
                      <a:pt x="515220" y="280782"/>
                    </a:lnTo>
                    <a:cubicBezTo>
                      <a:pt x="505007" y="181039"/>
                      <a:pt x="425528" y="101690"/>
                      <a:pt x="325622" y="91493"/>
                    </a:cubicBezTo>
                    <a:lnTo>
                      <a:pt x="325622" y="117912"/>
                    </a:lnTo>
                    <a:cubicBezTo>
                      <a:pt x="325622" y="130148"/>
                      <a:pt x="315687" y="140067"/>
                      <a:pt x="303431" y="140067"/>
                    </a:cubicBezTo>
                    <a:cubicBezTo>
                      <a:pt x="291175" y="140067"/>
                      <a:pt x="281240" y="130148"/>
                      <a:pt x="281240" y="117912"/>
                    </a:cubicBezTo>
                    <a:close/>
                    <a:moveTo>
                      <a:pt x="303431" y="0"/>
                    </a:moveTo>
                    <a:cubicBezTo>
                      <a:pt x="315687" y="0"/>
                      <a:pt x="325622" y="9919"/>
                      <a:pt x="325622" y="22155"/>
                    </a:cubicBezTo>
                    <a:lnTo>
                      <a:pt x="325622" y="48574"/>
                    </a:lnTo>
                    <a:cubicBezTo>
                      <a:pt x="449111" y="59234"/>
                      <a:pt x="547531" y="157494"/>
                      <a:pt x="558209" y="280782"/>
                    </a:cubicBezTo>
                    <a:lnTo>
                      <a:pt x="584671" y="280782"/>
                    </a:lnTo>
                    <a:cubicBezTo>
                      <a:pt x="596834" y="280782"/>
                      <a:pt x="606862" y="290701"/>
                      <a:pt x="606862" y="302937"/>
                    </a:cubicBezTo>
                    <a:cubicBezTo>
                      <a:pt x="606862" y="315173"/>
                      <a:pt x="596927" y="325092"/>
                      <a:pt x="584671" y="325092"/>
                    </a:cubicBezTo>
                    <a:lnTo>
                      <a:pt x="558209" y="325092"/>
                    </a:lnTo>
                    <a:cubicBezTo>
                      <a:pt x="547531" y="448380"/>
                      <a:pt x="449111" y="546640"/>
                      <a:pt x="325622" y="557300"/>
                    </a:cubicBezTo>
                    <a:lnTo>
                      <a:pt x="325622" y="583719"/>
                    </a:lnTo>
                    <a:cubicBezTo>
                      <a:pt x="325622" y="595955"/>
                      <a:pt x="315687" y="605874"/>
                      <a:pt x="303431" y="605874"/>
                    </a:cubicBezTo>
                    <a:cubicBezTo>
                      <a:pt x="291175" y="605874"/>
                      <a:pt x="281240" y="595955"/>
                      <a:pt x="281240" y="583719"/>
                    </a:cubicBezTo>
                    <a:lnTo>
                      <a:pt x="281240" y="557300"/>
                    </a:lnTo>
                    <a:cubicBezTo>
                      <a:pt x="157751" y="546640"/>
                      <a:pt x="59331" y="448380"/>
                      <a:pt x="48653" y="325092"/>
                    </a:cubicBezTo>
                    <a:lnTo>
                      <a:pt x="22191" y="325092"/>
                    </a:lnTo>
                    <a:cubicBezTo>
                      <a:pt x="9935" y="325092"/>
                      <a:pt x="0" y="315173"/>
                      <a:pt x="0" y="302937"/>
                    </a:cubicBezTo>
                    <a:cubicBezTo>
                      <a:pt x="0" y="290701"/>
                      <a:pt x="9935" y="280782"/>
                      <a:pt x="22191" y="280782"/>
                    </a:cubicBezTo>
                    <a:lnTo>
                      <a:pt x="48653" y="280782"/>
                    </a:lnTo>
                    <a:cubicBezTo>
                      <a:pt x="59331" y="157494"/>
                      <a:pt x="157751" y="59234"/>
                      <a:pt x="281240" y="48574"/>
                    </a:cubicBezTo>
                    <a:lnTo>
                      <a:pt x="281240" y="22155"/>
                    </a:lnTo>
                    <a:cubicBezTo>
                      <a:pt x="281240" y="9919"/>
                      <a:pt x="291175" y="0"/>
                      <a:pt x="3034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endParaRPr>
              </a:p>
            </p:txBody>
          </p:sp>
        </p:grpSp>
      </p:grpSp>
      <p:grpSp>
        <p:nvGrpSpPr>
          <p:cNvPr id="27" name="íṥḷid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4267200" y="2506453"/>
            <a:ext cx="3657600" cy="2959240"/>
            <a:chOff x="3208338" y="1082676"/>
            <a:chExt cx="5778501" cy="4675188"/>
          </a:xfrm>
        </p:grpSpPr>
        <p:sp>
          <p:nvSpPr>
            <p:cNvPr id="28" name="ïṥ1ídê"/>
            <p:cNvSpPr/>
            <p:nvPr/>
          </p:nvSpPr>
          <p:spPr bwMode="auto">
            <a:xfrm>
              <a:off x="5359401" y="2470151"/>
              <a:ext cx="3627438" cy="1822450"/>
            </a:xfrm>
            <a:custGeom>
              <a:avLst/>
              <a:gdLst>
                <a:gd name="T0" fmla="*/ 2285 w 2285"/>
                <a:gd name="T1" fmla="*/ 206 h 1148"/>
                <a:gd name="T2" fmla="*/ 1974 w 2285"/>
                <a:gd name="T3" fmla="*/ 0 h 1148"/>
                <a:gd name="T4" fmla="*/ 2003 w 2285"/>
                <a:gd name="T5" fmla="*/ 104 h 1148"/>
                <a:gd name="T6" fmla="*/ 0 w 2285"/>
                <a:gd name="T7" fmla="*/ 840 h 1148"/>
                <a:gd name="T8" fmla="*/ 0 w 2285"/>
                <a:gd name="T9" fmla="*/ 1148 h 1148"/>
                <a:gd name="T10" fmla="*/ 2098 w 2285"/>
                <a:gd name="T11" fmla="*/ 440 h 1148"/>
                <a:gd name="T12" fmla="*/ 2127 w 2285"/>
                <a:gd name="T13" fmla="*/ 542 h 1148"/>
                <a:gd name="T14" fmla="*/ 2285 w 2285"/>
                <a:gd name="T15" fmla="*/ 206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5" h="1148">
                  <a:moveTo>
                    <a:pt x="2285" y="206"/>
                  </a:moveTo>
                  <a:lnTo>
                    <a:pt x="1974" y="0"/>
                  </a:lnTo>
                  <a:lnTo>
                    <a:pt x="2003" y="104"/>
                  </a:lnTo>
                  <a:lnTo>
                    <a:pt x="0" y="840"/>
                  </a:lnTo>
                  <a:lnTo>
                    <a:pt x="0" y="1148"/>
                  </a:lnTo>
                  <a:lnTo>
                    <a:pt x="2098" y="440"/>
                  </a:lnTo>
                  <a:lnTo>
                    <a:pt x="2127" y="542"/>
                  </a:lnTo>
                  <a:lnTo>
                    <a:pt x="2285" y="206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29" name="ïŝlîḋe"/>
            <p:cNvSpPr/>
            <p:nvPr/>
          </p:nvSpPr>
          <p:spPr bwMode="auto">
            <a:xfrm>
              <a:off x="3208338" y="3803651"/>
              <a:ext cx="3935413" cy="1954213"/>
            </a:xfrm>
            <a:custGeom>
              <a:avLst/>
              <a:gdLst>
                <a:gd name="T0" fmla="*/ 2479 w 2479"/>
                <a:gd name="T1" fmla="*/ 308 h 1231"/>
                <a:gd name="T2" fmla="*/ 0 w 2479"/>
                <a:gd name="T3" fmla="*/ 1231 h 1231"/>
                <a:gd name="T4" fmla="*/ 0 w 2479"/>
                <a:gd name="T5" fmla="*/ 1077 h 1231"/>
                <a:gd name="T6" fmla="*/ 2479 w 2479"/>
                <a:gd name="T7" fmla="*/ 0 h 1231"/>
                <a:gd name="T8" fmla="*/ 2479 w 2479"/>
                <a:gd name="T9" fmla="*/ 308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9" h="1231">
                  <a:moveTo>
                    <a:pt x="2479" y="308"/>
                  </a:moveTo>
                  <a:lnTo>
                    <a:pt x="0" y="1231"/>
                  </a:lnTo>
                  <a:lnTo>
                    <a:pt x="0" y="1077"/>
                  </a:lnTo>
                  <a:lnTo>
                    <a:pt x="2479" y="0"/>
                  </a:lnTo>
                  <a:lnTo>
                    <a:pt x="2479" y="30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0" name="îṣḻïďê"/>
            <p:cNvSpPr/>
            <p:nvPr/>
          </p:nvSpPr>
          <p:spPr bwMode="auto">
            <a:xfrm>
              <a:off x="5548313" y="3803651"/>
              <a:ext cx="1595438" cy="695325"/>
            </a:xfrm>
            <a:custGeom>
              <a:avLst/>
              <a:gdLst>
                <a:gd name="T0" fmla="*/ 0 w 1005"/>
                <a:gd name="T1" fmla="*/ 438 h 438"/>
                <a:gd name="T2" fmla="*/ 659 w 1005"/>
                <a:gd name="T3" fmla="*/ 438 h 438"/>
                <a:gd name="T4" fmla="*/ 1005 w 1005"/>
                <a:gd name="T5" fmla="*/ 308 h 438"/>
                <a:gd name="T6" fmla="*/ 1005 w 1005"/>
                <a:gd name="T7" fmla="*/ 0 h 438"/>
                <a:gd name="T8" fmla="*/ 0 w 1005"/>
                <a:gd name="T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438">
                  <a:moveTo>
                    <a:pt x="0" y="438"/>
                  </a:moveTo>
                  <a:lnTo>
                    <a:pt x="659" y="438"/>
                  </a:lnTo>
                  <a:lnTo>
                    <a:pt x="1005" y="308"/>
                  </a:lnTo>
                  <a:lnTo>
                    <a:pt x="1005" y="0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1" name="îś1îḑê"/>
            <p:cNvSpPr/>
            <p:nvPr/>
          </p:nvSpPr>
          <p:spPr bwMode="auto">
            <a:xfrm>
              <a:off x="5359401" y="3803651"/>
              <a:ext cx="1784350" cy="488950"/>
            </a:xfrm>
            <a:prstGeom prst="rect">
              <a:avLst/>
            </a:prstGeom>
            <a:solidFill>
              <a:srgbClr val="F2A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2" name="îşliḋè"/>
            <p:cNvSpPr/>
            <p:nvPr/>
          </p:nvSpPr>
          <p:spPr bwMode="auto">
            <a:xfrm>
              <a:off x="7505701" y="2432051"/>
              <a:ext cx="419100" cy="525463"/>
            </a:xfrm>
            <a:custGeom>
              <a:avLst/>
              <a:gdLst>
                <a:gd name="T0" fmla="*/ 14 w 143"/>
                <a:gd name="T1" fmla="*/ 80 h 179"/>
                <a:gd name="T2" fmla="*/ 75 w 143"/>
                <a:gd name="T3" fmla="*/ 52 h 179"/>
                <a:gd name="T4" fmla="*/ 122 w 143"/>
                <a:gd name="T5" fmla="*/ 2 h 179"/>
                <a:gd name="T6" fmla="*/ 136 w 143"/>
                <a:gd name="T7" fmla="*/ 10 h 179"/>
                <a:gd name="T8" fmla="*/ 112 w 143"/>
                <a:gd name="T9" fmla="*/ 90 h 179"/>
                <a:gd name="T10" fmla="*/ 69 w 143"/>
                <a:gd name="T11" fmla="*/ 174 h 179"/>
                <a:gd name="T12" fmla="*/ 0 w 143"/>
                <a:gd name="T13" fmla="*/ 144 h 179"/>
                <a:gd name="T14" fmla="*/ 14 w 143"/>
                <a:gd name="T15" fmla="*/ 8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79">
                  <a:moveTo>
                    <a:pt x="14" y="80"/>
                  </a:moveTo>
                  <a:cubicBezTo>
                    <a:pt x="14" y="80"/>
                    <a:pt x="55" y="64"/>
                    <a:pt x="75" y="52"/>
                  </a:cubicBezTo>
                  <a:cubicBezTo>
                    <a:pt x="95" y="40"/>
                    <a:pt x="107" y="0"/>
                    <a:pt x="122" y="2"/>
                  </a:cubicBezTo>
                  <a:cubicBezTo>
                    <a:pt x="137" y="4"/>
                    <a:pt x="136" y="10"/>
                    <a:pt x="136" y="10"/>
                  </a:cubicBezTo>
                  <a:cubicBezTo>
                    <a:pt x="136" y="10"/>
                    <a:pt x="143" y="36"/>
                    <a:pt x="112" y="90"/>
                  </a:cubicBezTo>
                  <a:cubicBezTo>
                    <a:pt x="81" y="144"/>
                    <a:pt x="84" y="169"/>
                    <a:pt x="69" y="174"/>
                  </a:cubicBezTo>
                  <a:cubicBezTo>
                    <a:pt x="55" y="179"/>
                    <a:pt x="15" y="156"/>
                    <a:pt x="0" y="144"/>
                  </a:cubicBezTo>
                  <a:lnTo>
                    <a:pt x="14" y="8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5" name="ïśliḍè"/>
            <p:cNvSpPr/>
            <p:nvPr/>
          </p:nvSpPr>
          <p:spPr bwMode="auto">
            <a:xfrm>
              <a:off x="7505701" y="2628901"/>
              <a:ext cx="134938" cy="296863"/>
            </a:xfrm>
            <a:custGeom>
              <a:avLst/>
              <a:gdLst>
                <a:gd name="T0" fmla="*/ 46 w 46"/>
                <a:gd name="T1" fmla="*/ 0 h 101"/>
                <a:gd name="T2" fmla="*/ 14 w 46"/>
                <a:gd name="T3" fmla="*/ 13 h 101"/>
                <a:gd name="T4" fmla="*/ 0 w 46"/>
                <a:gd name="T5" fmla="*/ 77 h 101"/>
                <a:gd name="T6" fmla="*/ 40 w 46"/>
                <a:gd name="T7" fmla="*/ 101 h 101"/>
                <a:gd name="T8" fmla="*/ 46 w 4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1">
                  <a:moveTo>
                    <a:pt x="46" y="0"/>
                  </a:moveTo>
                  <a:cubicBezTo>
                    <a:pt x="29" y="7"/>
                    <a:pt x="14" y="13"/>
                    <a:pt x="14" y="1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4"/>
                    <a:pt x="25" y="94"/>
                    <a:pt x="40" y="101"/>
                  </a:cubicBezTo>
                  <a:cubicBezTo>
                    <a:pt x="37" y="92"/>
                    <a:pt x="32" y="29"/>
                    <a:pt x="46" y="0"/>
                  </a:cubicBezTo>
                  <a:close/>
                </a:path>
              </a:pathLst>
            </a:custGeom>
            <a:solidFill>
              <a:srgbClr val="363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6" name="ïṥḻïḋé"/>
            <p:cNvSpPr/>
            <p:nvPr/>
          </p:nvSpPr>
          <p:spPr bwMode="auto">
            <a:xfrm>
              <a:off x="5965826" y="2365376"/>
              <a:ext cx="1592263" cy="584200"/>
            </a:xfrm>
            <a:custGeom>
              <a:avLst/>
              <a:gdLst>
                <a:gd name="T0" fmla="*/ 23 w 542"/>
                <a:gd name="T1" fmla="*/ 42 h 199"/>
                <a:gd name="T2" fmla="*/ 282 w 542"/>
                <a:gd name="T3" fmla="*/ 3 h 199"/>
                <a:gd name="T4" fmla="*/ 542 w 542"/>
                <a:gd name="T5" fmla="*/ 98 h 199"/>
                <a:gd name="T6" fmla="*/ 527 w 542"/>
                <a:gd name="T7" fmla="*/ 192 h 199"/>
                <a:gd name="T8" fmla="*/ 291 w 542"/>
                <a:gd name="T9" fmla="*/ 112 h 199"/>
                <a:gd name="T10" fmla="*/ 72 w 542"/>
                <a:gd name="T11" fmla="*/ 173 h 199"/>
                <a:gd name="T12" fmla="*/ 0 w 542"/>
                <a:gd name="T13" fmla="*/ 192 h 199"/>
                <a:gd name="T14" fmla="*/ 23 w 542"/>
                <a:gd name="T15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199">
                  <a:moveTo>
                    <a:pt x="23" y="42"/>
                  </a:moveTo>
                  <a:cubicBezTo>
                    <a:pt x="52" y="31"/>
                    <a:pt x="234" y="12"/>
                    <a:pt x="282" y="3"/>
                  </a:cubicBezTo>
                  <a:cubicBezTo>
                    <a:pt x="301" y="0"/>
                    <a:pt x="526" y="99"/>
                    <a:pt x="542" y="98"/>
                  </a:cubicBezTo>
                  <a:cubicBezTo>
                    <a:pt x="542" y="98"/>
                    <a:pt x="541" y="165"/>
                    <a:pt x="527" y="192"/>
                  </a:cubicBezTo>
                  <a:cubicBezTo>
                    <a:pt x="484" y="199"/>
                    <a:pt x="325" y="119"/>
                    <a:pt x="291" y="112"/>
                  </a:cubicBezTo>
                  <a:cubicBezTo>
                    <a:pt x="267" y="108"/>
                    <a:pt x="159" y="144"/>
                    <a:pt x="72" y="173"/>
                  </a:cubicBezTo>
                  <a:cubicBezTo>
                    <a:pt x="35" y="186"/>
                    <a:pt x="7" y="195"/>
                    <a:pt x="0" y="19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0A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7" name="îṡlidê"/>
            <p:cNvSpPr/>
            <p:nvPr/>
          </p:nvSpPr>
          <p:spPr bwMode="auto">
            <a:xfrm>
              <a:off x="5965826" y="2447926"/>
              <a:ext cx="298450" cy="485775"/>
            </a:xfrm>
            <a:custGeom>
              <a:avLst/>
              <a:gdLst>
                <a:gd name="T0" fmla="*/ 102 w 102"/>
                <a:gd name="T1" fmla="*/ 0 h 166"/>
                <a:gd name="T2" fmla="*/ 23 w 102"/>
                <a:gd name="T3" fmla="*/ 14 h 166"/>
                <a:gd name="T4" fmla="*/ 0 w 102"/>
                <a:gd name="T5" fmla="*/ 164 h 166"/>
                <a:gd name="T6" fmla="*/ 48 w 102"/>
                <a:gd name="T7" fmla="*/ 153 h 166"/>
                <a:gd name="T8" fmla="*/ 102 w 102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6">
                  <a:moveTo>
                    <a:pt x="102" y="0"/>
                  </a:moveTo>
                  <a:cubicBezTo>
                    <a:pt x="64" y="5"/>
                    <a:pt x="32" y="10"/>
                    <a:pt x="23" y="1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5" y="166"/>
                    <a:pt x="23" y="161"/>
                    <a:pt x="48" y="153"/>
                  </a:cubicBezTo>
                  <a:cubicBezTo>
                    <a:pt x="52" y="131"/>
                    <a:pt x="69" y="49"/>
                    <a:pt x="102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8" name="ïşḷîḓê"/>
            <p:cNvSpPr/>
            <p:nvPr/>
          </p:nvSpPr>
          <p:spPr bwMode="auto">
            <a:xfrm>
              <a:off x="4795838" y="3340101"/>
              <a:ext cx="522288" cy="539750"/>
            </a:xfrm>
            <a:custGeom>
              <a:avLst/>
              <a:gdLst>
                <a:gd name="T0" fmla="*/ 169 w 178"/>
                <a:gd name="T1" fmla="*/ 27 h 184"/>
                <a:gd name="T2" fmla="*/ 122 w 178"/>
                <a:gd name="T3" fmla="*/ 8 h 184"/>
                <a:gd name="T4" fmla="*/ 62 w 178"/>
                <a:gd name="T5" fmla="*/ 48 h 184"/>
                <a:gd name="T6" fmla="*/ 6 w 178"/>
                <a:gd name="T7" fmla="*/ 147 h 184"/>
                <a:gd name="T8" fmla="*/ 103 w 178"/>
                <a:gd name="T9" fmla="*/ 115 h 184"/>
                <a:gd name="T10" fmla="*/ 171 w 178"/>
                <a:gd name="T11" fmla="*/ 73 h 184"/>
                <a:gd name="T12" fmla="*/ 169 w 178"/>
                <a:gd name="T13" fmla="*/ 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4">
                  <a:moveTo>
                    <a:pt x="169" y="27"/>
                  </a:moveTo>
                  <a:cubicBezTo>
                    <a:pt x="169" y="27"/>
                    <a:pt x="144" y="0"/>
                    <a:pt x="122" y="8"/>
                  </a:cubicBezTo>
                  <a:cubicBezTo>
                    <a:pt x="100" y="17"/>
                    <a:pt x="100" y="36"/>
                    <a:pt x="62" y="48"/>
                  </a:cubicBezTo>
                  <a:cubicBezTo>
                    <a:pt x="24" y="60"/>
                    <a:pt x="0" y="110"/>
                    <a:pt x="6" y="147"/>
                  </a:cubicBezTo>
                  <a:cubicBezTo>
                    <a:pt x="13" y="184"/>
                    <a:pt x="92" y="121"/>
                    <a:pt x="103" y="115"/>
                  </a:cubicBezTo>
                  <a:cubicBezTo>
                    <a:pt x="139" y="94"/>
                    <a:pt x="171" y="73"/>
                    <a:pt x="171" y="73"/>
                  </a:cubicBezTo>
                  <a:cubicBezTo>
                    <a:pt x="171" y="73"/>
                    <a:pt x="178" y="34"/>
                    <a:pt x="169" y="2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9" name="i$1iḑe"/>
            <p:cNvSpPr/>
            <p:nvPr/>
          </p:nvSpPr>
          <p:spPr bwMode="auto">
            <a:xfrm>
              <a:off x="5062538" y="3340101"/>
              <a:ext cx="255588" cy="360363"/>
            </a:xfrm>
            <a:custGeom>
              <a:avLst/>
              <a:gdLst>
                <a:gd name="T0" fmla="*/ 78 w 87"/>
                <a:gd name="T1" fmla="*/ 27 h 123"/>
                <a:gd name="T2" fmla="*/ 31 w 87"/>
                <a:gd name="T3" fmla="*/ 8 h 123"/>
                <a:gd name="T4" fmla="*/ 5 w 87"/>
                <a:gd name="T5" fmla="*/ 29 h 123"/>
                <a:gd name="T6" fmla="*/ 0 w 87"/>
                <a:gd name="T7" fmla="*/ 123 h 123"/>
                <a:gd name="T8" fmla="*/ 12 w 87"/>
                <a:gd name="T9" fmla="*/ 115 h 123"/>
                <a:gd name="T10" fmla="*/ 80 w 87"/>
                <a:gd name="T11" fmla="*/ 73 h 123"/>
                <a:gd name="T12" fmla="*/ 78 w 87"/>
                <a:gd name="T13" fmla="*/ 2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23">
                  <a:moveTo>
                    <a:pt x="78" y="27"/>
                  </a:moveTo>
                  <a:cubicBezTo>
                    <a:pt x="78" y="27"/>
                    <a:pt x="53" y="0"/>
                    <a:pt x="31" y="8"/>
                  </a:cubicBezTo>
                  <a:cubicBezTo>
                    <a:pt x="19" y="13"/>
                    <a:pt x="13" y="21"/>
                    <a:pt x="5" y="29"/>
                  </a:cubicBezTo>
                  <a:cubicBezTo>
                    <a:pt x="22" y="65"/>
                    <a:pt x="2" y="117"/>
                    <a:pt x="0" y="123"/>
                  </a:cubicBezTo>
                  <a:cubicBezTo>
                    <a:pt x="6" y="119"/>
                    <a:pt x="10" y="116"/>
                    <a:pt x="12" y="115"/>
                  </a:cubicBezTo>
                  <a:cubicBezTo>
                    <a:pt x="48" y="94"/>
                    <a:pt x="80" y="73"/>
                    <a:pt x="80" y="73"/>
                  </a:cubicBezTo>
                  <a:cubicBezTo>
                    <a:pt x="80" y="73"/>
                    <a:pt x="87" y="34"/>
                    <a:pt x="78" y="27"/>
                  </a:cubicBezTo>
                  <a:close/>
                </a:path>
              </a:pathLst>
            </a:custGeom>
            <a:solidFill>
              <a:srgbClr val="363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0" name="îṧļïḑe"/>
            <p:cNvSpPr/>
            <p:nvPr/>
          </p:nvSpPr>
          <p:spPr bwMode="auto">
            <a:xfrm>
              <a:off x="5062538" y="2597151"/>
              <a:ext cx="1149350" cy="1047750"/>
            </a:xfrm>
            <a:custGeom>
              <a:avLst/>
              <a:gdLst>
                <a:gd name="T0" fmla="*/ 215 w 391"/>
                <a:gd name="T1" fmla="*/ 58 h 357"/>
                <a:gd name="T2" fmla="*/ 254 w 391"/>
                <a:gd name="T3" fmla="*/ 240 h 357"/>
                <a:gd name="T4" fmla="*/ 73 w 391"/>
                <a:gd name="T5" fmla="*/ 254 h 357"/>
                <a:gd name="T6" fmla="*/ 59 w 391"/>
                <a:gd name="T7" fmla="*/ 344 h 357"/>
                <a:gd name="T8" fmla="*/ 188 w 391"/>
                <a:gd name="T9" fmla="*/ 341 h 357"/>
                <a:gd name="T10" fmla="*/ 368 w 391"/>
                <a:gd name="T11" fmla="*/ 338 h 357"/>
                <a:gd name="T12" fmla="*/ 371 w 391"/>
                <a:gd name="T13" fmla="*/ 23 h 357"/>
                <a:gd name="T14" fmla="*/ 215 w 391"/>
                <a:gd name="T15" fmla="*/ 5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357">
                  <a:moveTo>
                    <a:pt x="215" y="58"/>
                  </a:moveTo>
                  <a:cubicBezTo>
                    <a:pt x="215" y="58"/>
                    <a:pt x="241" y="171"/>
                    <a:pt x="254" y="240"/>
                  </a:cubicBezTo>
                  <a:cubicBezTo>
                    <a:pt x="254" y="240"/>
                    <a:pt x="157" y="242"/>
                    <a:pt x="73" y="254"/>
                  </a:cubicBezTo>
                  <a:cubicBezTo>
                    <a:pt x="53" y="256"/>
                    <a:pt x="0" y="328"/>
                    <a:pt x="59" y="344"/>
                  </a:cubicBezTo>
                  <a:cubicBezTo>
                    <a:pt x="59" y="344"/>
                    <a:pt x="82" y="335"/>
                    <a:pt x="188" y="341"/>
                  </a:cubicBezTo>
                  <a:cubicBezTo>
                    <a:pt x="283" y="347"/>
                    <a:pt x="353" y="357"/>
                    <a:pt x="368" y="338"/>
                  </a:cubicBezTo>
                  <a:cubicBezTo>
                    <a:pt x="391" y="310"/>
                    <a:pt x="370" y="46"/>
                    <a:pt x="371" y="23"/>
                  </a:cubicBezTo>
                  <a:cubicBezTo>
                    <a:pt x="372" y="0"/>
                    <a:pt x="221" y="34"/>
                    <a:pt x="215" y="58"/>
                  </a:cubicBezTo>
                  <a:close/>
                </a:path>
              </a:pathLst>
            </a:custGeom>
            <a:solidFill>
              <a:srgbClr val="008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1" name="ïṡlídè"/>
            <p:cNvSpPr/>
            <p:nvPr/>
          </p:nvSpPr>
          <p:spPr bwMode="auto">
            <a:xfrm>
              <a:off x="5694363" y="2597151"/>
              <a:ext cx="465138" cy="339725"/>
            </a:xfrm>
            <a:custGeom>
              <a:avLst/>
              <a:gdLst>
                <a:gd name="T0" fmla="*/ 158 w 158"/>
                <a:gd name="T1" fmla="*/ 79 h 116"/>
                <a:gd name="T2" fmla="*/ 156 w 158"/>
                <a:gd name="T3" fmla="*/ 23 h 116"/>
                <a:gd name="T4" fmla="*/ 0 w 158"/>
                <a:gd name="T5" fmla="*/ 58 h 116"/>
                <a:gd name="T6" fmla="*/ 13 w 158"/>
                <a:gd name="T7" fmla="*/ 116 h 116"/>
                <a:gd name="T8" fmla="*/ 158 w 158"/>
                <a:gd name="T9" fmla="*/ 7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6">
                  <a:moveTo>
                    <a:pt x="158" y="79"/>
                  </a:moveTo>
                  <a:cubicBezTo>
                    <a:pt x="157" y="50"/>
                    <a:pt x="156" y="28"/>
                    <a:pt x="156" y="23"/>
                  </a:cubicBezTo>
                  <a:cubicBezTo>
                    <a:pt x="157" y="0"/>
                    <a:pt x="6" y="34"/>
                    <a:pt x="0" y="58"/>
                  </a:cubicBezTo>
                  <a:cubicBezTo>
                    <a:pt x="0" y="58"/>
                    <a:pt x="6" y="83"/>
                    <a:pt x="13" y="116"/>
                  </a:cubicBezTo>
                  <a:cubicBezTo>
                    <a:pt x="17" y="114"/>
                    <a:pt x="103" y="70"/>
                    <a:pt x="158" y="79"/>
                  </a:cubicBezTo>
                  <a:close/>
                </a:path>
              </a:pathLst>
            </a:custGeom>
            <a:solidFill>
              <a:srgbClr val="0A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2" name="ïṧ1íďe"/>
            <p:cNvSpPr/>
            <p:nvPr/>
          </p:nvSpPr>
          <p:spPr bwMode="auto">
            <a:xfrm>
              <a:off x="6270626" y="1100138"/>
              <a:ext cx="593725" cy="654050"/>
            </a:xfrm>
            <a:custGeom>
              <a:avLst/>
              <a:gdLst>
                <a:gd name="T0" fmla="*/ 0 w 202"/>
                <a:gd name="T1" fmla="*/ 143 h 223"/>
                <a:gd name="T2" fmla="*/ 51 w 202"/>
                <a:gd name="T3" fmla="*/ 123 h 223"/>
                <a:gd name="T4" fmla="*/ 44 w 202"/>
                <a:gd name="T5" fmla="*/ 44 h 223"/>
                <a:gd name="T6" fmla="*/ 100 w 202"/>
                <a:gd name="T7" fmla="*/ 1 h 223"/>
                <a:gd name="T8" fmla="*/ 165 w 202"/>
                <a:gd name="T9" fmla="*/ 25 h 223"/>
                <a:gd name="T10" fmla="*/ 175 w 202"/>
                <a:gd name="T11" fmla="*/ 41 h 223"/>
                <a:gd name="T12" fmla="*/ 184 w 202"/>
                <a:gd name="T13" fmla="*/ 65 h 223"/>
                <a:gd name="T14" fmla="*/ 184 w 202"/>
                <a:gd name="T15" fmla="*/ 99 h 223"/>
                <a:gd name="T16" fmla="*/ 201 w 202"/>
                <a:gd name="T17" fmla="*/ 127 h 223"/>
                <a:gd name="T18" fmla="*/ 186 w 202"/>
                <a:gd name="T19" fmla="*/ 132 h 223"/>
                <a:gd name="T20" fmla="*/ 188 w 202"/>
                <a:gd name="T21" fmla="*/ 142 h 223"/>
                <a:gd name="T22" fmla="*/ 180 w 202"/>
                <a:gd name="T23" fmla="*/ 152 h 223"/>
                <a:gd name="T24" fmla="*/ 183 w 202"/>
                <a:gd name="T25" fmla="*/ 158 h 223"/>
                <a:gd name="T26" fmla="*/ 176 w 202"/>
                <a:gd name="T27" fmla="*/ 167 h 223"/>
                <a:gd name="T28" fmla="*/ 174 w 202"/>
                <a:gd name="T29" fmla="*/ 182 h 223"/>
                <a:gd name="T30" fmla="*/ 154 w 202"/>
                <a:gd name="T31" fmla="*/ 188 h 223"/>
                <a:gd name="T32" fmla="*/ 120 w 202"/>
                <a:gd name="T33" fmla="*/ 180 h 223"/>
                <a:gd name="T34" fmla="*/ 101 w 202"/>
                <a:gd name="T35" fmla="*/ 193 h 223"/>
                <a:gd name="T36" fmla="*/ 93 w 202"/>
                <a:gd name="T37" fmla="*/ 202 h 223"/>
                <a:gd name="T38" fmla="*/ 74 w 202"/>
                <a:gd name="T39" fmla="*/ 223 h 223"/>
                <a:gd name="T40" fmla="*/ 0 w 202"/>
                <a:gd name="T4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223">
                  <a:moveTo>
                    <a:pt x="0" y="143"/>
                  </a:moveTo>
                  <a:cubicBezTo>
                    <a:pt x="0" y="143"/>
                    <a:pt x="42" y="145"/>
                    <a:pt x="51" y="123"/>
                  </a:cubicBezTo>
                  <a:cubicBezTo>
                    <a:pt x="60" y="101"/>
                    <a:pt x="32" y="74"/>
                    <a:pt x="44" y="44"/>
                  </a:cubicBezTo>
                  <a:cubicBezTo>
                    <a:pt x="55" y="13"/>
                    <a:pt x="81" y="2"/>
                    <a:pt x="100" y="1"/>
                  </a:cubicBezTo>
                  <a:cubicBezTo>
                    <a:pt x="120" y="0"/>
                    <a:pt x="157" y="15"/>
                    <a:pt x="165" y="25"/>
                  </a:cubicBezTo>
                  <a:cubicBezTo>
                    <a:pt x="172" y="33"/>
                    <a:pt x="175" y="41"/>
                    <a:pt x="175" y="41"/>
                  </a:cubicBezTo>
                  <a:cubicBezTo>
                    <a:pt x="175" y="41"/>
                    <a:pt x="183" y="48"/>
                    <a:pt x="184" y="65"/>
                  </a:cubicBezTo>
                  <a:cubicBezTo>
                    <a:pt x="184" y="77"/>
                    <a:pt x="180" y="89"/>
                    <a:pt x="184" y="99"/>
                  </a:cubicBezTo>
                  <a:cubicBezTo>
                    <a:pt x="189" y="110"/>
                    <a:pt x="202" y="124"/>
                    <a:pt x="201" y="127"/>
                  </a:cubicBezTo>
                  <a:cubicBezTo>
                    <a:pt x="200" y="130"/>
                    <a:pt x="186" y="132"/>
                    <a:pt x="186" y="132"/>
                  </a:cubicBezTo>
                  <a:cubicBezTo>
                    <a:pt x="186" y="132"/>
                    <a:pt x="186" y="138"/>
                    <a:pt x="188" y="142"/>
                  </a:cubicBezTo>
                  <a:cubicBezTo>
                    <a:pt x="190" y="145"/>
                    <a:pt x="179" y="151"/>
                    <a:pt x="180" y="152"/>
                  </a:cubicBezTo>
                  <a:cubicBezTo>
                    <a:pt x="181" y="153"/>
                    <a:pt x="182" y="154"/>
                    <a:pt x="183" y="158"/>
                  </a:cubicBezTo>
                  <a:cubicBezTo>
                    <a:pt x="184" y="162"/>
                    <a:pt x="182" y="165"/>
                    <a:pt x="176" y="167"/>
                  </a:cubicBezTo>
                  <a:cubicBezTo>
                    <a:pt x="171" y="168"/>
                    <a:pt x="176" y="175"/>
                    <a:pt x="174" y="182"/>
                  </a:cubicBezTo>
                  <a:cubicBezTo>
                    <a:pt x="173" y="187"/>
                    <a:pt x="165" y="191"/>
                    <a:pt x="154" y="188"/>
                  </a:cubicBezTo>
                  <a:cubicBezTo>
                    <a:pt x="141" y="184"/>
                    <a:pt x="130" y="181"/>
                    <a:pt x="120" y="180"/>
                  </a:cubicBezTo>
                  <a:cubicBezTo>
                    <a:pt x="113" y="179"/>
                    <a:pt x="105" y="187"/>
                    <a:pt x="101" y="193"/>
                  </a:cubicBezTo>
                  <a:cubicBezTo>
                    <a:pt x="99" y="196"/>
                    <a:pt x="96" y="199"/>
                    <a:pt x="93" y="202"/>
                  </a:cubicBezTo>
                  <a:cubicBezTo>
                    <a:pt x="74" y="223"/>
                    <a:pt x="74" y="223"/>
                    <a:pt x="74" y="223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FBD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3" name="îŝḻíḋe"/>
            <p:cNvSpPr/>
            <p:nvPr/>
          </p:nvSpPr>
          <p:spPr bwMode="auto">
            <a:xfrm>
              <a:off x="6270626" y="1169988"/>
              <a:ext cx="385763" cy="584200"/>
            </a:xfrm>
            <a:custGeom>
              <a:avLst/>
              <a:gdLst>
                <a:gd name="T0" fmla="*/ 48 w 131"/>
                <a:gd name="T1" fmla="*/ 90 h 199"/>
                <a:gd name="T2" fmla="*/ 51 w 131"/>
                <a:gd name="T3" fmla="*/ 99 h 199"/>
                <a:gd name="T4" fmla="*/ 0 w 131"/>
                <a:gd name="T5" fmla="*/ 119 h 199"/>
                <a:gd name="T6" fmla="*/ 74 w 131"/>
                <a:gd name="T7" fmla="*/ 199 h 199"/>
                <a:gd name="T8" fmla="*/ 96 w 131"/>
                <a:gd name="T9" fmla="*/ 175 h 199"/>
                <a:gd name="T10" fmla="*/ 100 w 131"/>
                <a:gd name="T11" fmla="*/ 171 h 199"/>
                <a:gd name="T12" fmla="*/ 120 w 131"/>
                <a:gd name="T13" fmla="*/ 155 h 199"/>
                <a:gd name="T14" fmla="*/ 131 w 131"/>
                <a:gd name="T15" fmla="*/ 157 h 199"/>
                <a:gd name="T16" fmla="*/ 105 w 131"/>
                <a:gd name="T17" fmla="*/ 24 h 199"/>
                <a:gd name="T18" fmla="*/ 48 w 131"/>
                <a:gd name="T19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99">
                  <a:moveTo>
                    <a:pt x="48" y="90"/>
                  </a:moveTo>
                  <a:cubicBezTo>
                    <a:pt x="47" y="92"/>
                    <a:pt x="52" y="97"/>
                    <a:pt x="51" y="99"/>
                  </a:cubicBezTo>
                  <a:cubicBezTo>
                    <a:pt x="42" y="121"/>
                    <a:pt x="0" y="119"/>
                    <a:pt x="0" y="119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7" y="174"/>
                    <a:pt x="99" y="172"/>
                    <a:pt x="100" y="171"/>
                  </a:cubicBezTo>
                  <a:cubicBezTo>
                    <a:pt x="103" y="166"/>
                    <a:pt x="112" y="155"/>
                    <a:pt x="120" y="155"/>
                  </a:cubicBezTo>
                  <a:cubicBezTo>
                    <a:pt x="123" y="156"/>
                    <a:pt x="127" y="157"/>
                    <a:pt x="131" y="157"/>
                  </a:cubicBezTo>
                  <a:cubicBezTo>
                    <a:pt x="87" y="139"/>
                    <a:pt x="101" y="49"/>
                    <a:pt x="105" y="24"/>
                  </a:cubicBezTo>
                  <a:cubicBezTo>
                    <a:pt x="109" y="0"/>
                    <a:pt x="67" y="35"/>
                    <a:pt x="48" y="90"/>
                  </a:cubicBezTo>
                  <a:close/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4" name="îṩļídè"/>
            <p:cNvSpPr/>
            <p:nvPr/>
          </p:nvSpPr>
          <p:spPr bwMode="auto">
            <a:xfrm>
              <a:off x="6364288" y="1082676"/>
              <a:ext cx="458788" cy="377825"/>
            </a:xfrm>
            <a:custGeom>
              <a:avLst/>
              <a:gdLst>
                <a:gd name="T0" fmla="*/ 50 w 156"/>
                <a:gd name="T1" fmla="*/ 88 h 129"/>
                <a:gd name="T2" fmla="*/ 70 w 156"/>
                <a:gd name="T3" fmla="*/ 123 h 129"/>
                <a:gd name="T4" fmla="*/ 80 w 156"/>
                <a:gd name="T5" fmla="*/ 125 h 129"/>
                <a:gd name="T6" fmla="*/ 79 w 156"/>
                <a:gd name="T7" fmla="*/ 88 h 129"/>
                <a:gd name="T8" fmla="*/ 97 w 156"/>
                <a:gd name="T9" fmla="*/ 67 h 129"/>
                <a:gd name="T10" fmla="*/ 94 w 156"/>
                <a:gd name="T11" fmla="*/ 48 h 129"/>
                <a:gd name="T12" fmla="*/ 132 w 156"/>
                <a:gd name="T13" fmla="*/ 47 h 129"/>
                <a:gd name="T14" fmla="*/ 147 w 156"/>
                <a:gd name="T15" fmla="*/ 53 h 129"/>
                <a:gd name="T16" fmla="*/ 150 w 156"/>
                <a:gd name="T17" fmla="*/ 25 h 129"/>
                <a:gd name="T18" fmla="*/ 68 w 156"/>
                <a:gd name="T19" fmla="*/ 7 h 129"/>
                <a:gd name="T20" fmla="*/ 12 w 156"/>
                <a:gd name="T21" fmla="*/ 50 h 129"/>
                <a:gd name="T22" fmla="*/ 19 w 156"/>
                <a:gd name="T23" fmla="*/ 129 h 129"/>
                <a:gd name="T24" fmla="*/ 50 w 156"/>
                <a:gd name="T25" fmla="*/ 8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29">
                  <a:moveTo>
                    <a:pt x="50" y="88"/>
                  </a:moveTo>
                  <a:cubicBezTo>
                    <a:pt x="68" y="84"/>
                    <a:pt x="69" y="121"/>
                    <a:pt x="70" y="123"/>
                  </a:cubicBezTo>
                  <a:cubicBezTo>
                    <a:pt x="71" y="125"/>
                    <a:pt x="80" y="128"/>
                    <a:pt x="80" y="125"/>
                  </a:cubicBezTo>
                  <a:cubicBezTo>
                    <a:pt x="80" y="113"/>
                    <a:pt x="74" y="94"/>
                    <a:pt x="79" y="88"/>
                  </a:cubicBezTo>
                  <a:cubicBezTo>
                    <a:pt x="80" y="86"/>
                    <a:pt x="95" y="75"/>
                    <a:pt x="97" y="67"/>
                  </a:cubicBezTo>
                  <a:cubicBezTo>
                    <a:pt x="99" y="61"/>
                    <a:pt x="90" y="53"/>
                    <a:pt x="94" y="48"/>
                  </a:cubicBezTo>
                  <a:cubicBezTo>
                    <a:pt x="102" y="38"/>
                    <a:pt x="119" y="43"/>
                    <a:pt x="132" y="47"/>
                  </a:cubicBezTo>
                  <a:cubicBezTo>
                    <a:pt x="137" y="49"/>
                    <a:pt x="147" y="53"/>
                    <a:pt x="147" y="53"/>
                  </a:cubicBezTo>
                  <a:cubicBezTo>
                    <a:pt x="147" y="53"/>
                    <a:pt x="156" y="34"/>
                    <a:pt x="150" y="25"/>
                  </a:cubicBezTo>
                  <a:cubicBezTo>
                    <a:pt x="133" y="0"/>
                    <a:pt x="88" y="6"/>
                    <a:pt x="68" y="7"/>
                  </a:cubicBezTo>
                  <a:cubicBezTo>
                    <a:pt x="49" y="8"/>
                    <a:pt x="23" y="19"/>
                    <a:pt x="12" y="50"/>
                  </a:cubicBezTo>
                  <a:cubicBezTo>
                    <a:pt x="0" y="80"/>
                    <a:pt x="9" y="107"/>
                    <a:pt x="19" y="129"/>
                  </a:cubicBezTo>
                  <a:cubicBezTo>
                    <a:pt x="52" y="128"/>
                    <a:pt x="29" y="92"/>
                    <a:pt x="50" y="8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5" name="íŝḻîḋè"/>
            <p:cNvSpPr/>
            <p:nvPr/>
          </p:nvSpPr>
          <p:spPr bwMode="auto">
            <a:xfrm>
              <a:off x="6470651" y="1346201"/>
              <a:ext cx="100013" cy="141288"/>
            </a:xfrm>
            <a:custGeom>
              <a:avLst/>
              <a:gdLst>
                <a:gd name="T0" fmla="*/ 19 w 34"/>
                <a:gd name="T1" fmla="*/ 0 h 48"/>
                <a:gd name="T2" fmla="*/ 6 w 34"/>
                <a:gd name="T3" fmla="*/ 26 h 48"/>
                <a:gd name="T4" fmla="*/ 31 w 34"/>
                <a:gd name="T5" fmla="*/ 41 h 48"/>
                <a:gd name="T6" fmla="*/ 19 w 34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8">
                  <a:moveTo>
                    <a:pt x="19" y="0"/>
                  </a:moveTo>
                  <a:cubicBezTo>
                    <a:pt x="9" y="0"/>
                    <a:pt x="0" y="11"/>
                    <a:pt x="6" y="26"/>
                  </a:cubicBezTo>
                  <a:cubicBezTo>
                    <a:pt x="13" y="41"/>
                    <a:pt x="28" y="48"/>
                    <a:pt x="31" y="41"/>
                  </a:cubicBezTo>
                  <a:cubicBezTo>
                    <a:pt x="34" y="35"/>
                    <a:pt x="33" y="1"/>
                    <a:pt x="19" y="0"/>
                  </a:cubicBezTo>
                  <a:close/>
                </a:path>
              </a:pathLst>
            </a:custGeom>
            <a:solidFill>
              <a:srgbClr val="FBD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6" name="işḷiḋé"/>
            <p:cNvSpPr/>
            <p:nvPr/>
          </p:nvSpPr>
          <p:spPr bwMode="auto">
            <a:xfrm>
              <a:off x="6735763" y="1370013"/>
              <a:ext cx="41275" cy="34925"/>
            </a:xfrm>
            <a:custGeom>
              <a:avLst/>
              <a:gdLst>
                <a:gd name="T0" fmla="*/ 0 w 14"/>
                <a:gd name="T1" fmla="*/ 6 h 12"/>
                <a:gd name="T2" fmla="*/ 10 w 14"/>
                <a:gd name="T3" fmla="*/ 0 h 12"/>
                <a:gd name="T4" fmla="*/ 14 w 14"/>
                <a:gd name="T5" fmla="*/ 2 h 12"/>
                <a:gd name="T6" fmla="*/ 12 w 14"/>
                <a:gd name="T7" fmla="*/ 9 h 12"/>
                <a:gd name="T8" fmla="*/ 0 w 14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cubicBezTo>
                    <a:pt x="0" y="6"/>
                    <a:pt x="6" y="2"/>
                    <a:pt x="10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4"/>
                    <a:pt x="14" y="7"/>
                    <a:pt x="12" y="9"/>
                  </a:cubicBezTo>
                  <a:cubicBezTo>
                    <a:pt x="8" y="12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7" name="îṡḻíḑê"/>
            <p:cNvSpPr/>
            <p:nvPr/>
          </p:nvSpPr>
          <p:spPr bwMode="auto">
            <a:xfrm>
              <a:off x="6681788" y="1325563"/>
              <a:ext cx="106363" cy="30163"/>
            </a:xfrm>
            <a:custGeom>
              <a:avLst/>
              <a:gdLst>
                <a:gd name="T0" fmla="*/ 2 w 36"/>
                <a:gd name="T1" fmla="*/ 7 h 10"/>
                <a:gd name="T2" fmla="*/ 17 w 36"/>
                <a:gd name="T3" fmla="*/ 1 h 10"/>
                <a:gd name="T4" fmla="*/ 35 w 36"/>
                <a:gd name="T5" fmla="*/ 4 h 10"/>
                <a:gd name="T6" fmla="*/ 21 w 36"/>
                <a:gd name="T7" fmla="*/ 7 h 10"/>
                <a:gd name="T8" fmla="*/ 2 w 36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2" y="7"/>
                  </a:moveTo>
                  <a:cubicBezTo>
                    <a:pt x="0" y="7"/>
                    <a:pt x="8" y="3"/>
                    <a:pt x="17" y="1"/>
                  </a:cubicBezTo>
                  <a:cubicBezTo>
                    <a:pt x="25" y="0"/>
                    <a:pt x="35" y="1"/>
                    <a:pt x="35" y="4"/>
                  </a:cubicBezTo>
                  <a:cubicBezTo>
                    <a:pt x="36" y="10"/>
                    <a:pt x="33" y="7"/>
                    <a:pt x="21" y="7"/>
                  </a:cubicBezTo>
                  <a:cubicBezTo>
                    <a:pt x="10" y="7"/>
                    <a:pt x="5" y="8"/>
                    <a:pt x="2" y="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8" name="îṧlïḍê"/>
            <p:cNvSpPr/>
            <p:nvPr/>
          </p:nvSpPr>
          <p:spPr bwMode="auto">
            <a:xfrm>
              <a:off x="6746876" y="1363663"/>
              <a:ext cx="31750" cy="38100"/>
            </a:xfrm>
            <a:custGeom>
              <a:avLst/>
              <a:gdLst>
                <a:gd name="T0" fmla="*/ 5 w 11"/>
                <a:gd name="T1" fmla="*/ 3 h 13"/>
                <a:gd name="T2" fmla="*/ 3 w 11"/>
                <a:gd name="T3" fmla="*/ 12 h 13"/>
                <a:gd name="T4" fmla="*/ 10 w 11"/>
                <a:gd name="T5" fmla="*/ 4 h 13"/>
                <a:gd name="T6" fmla="*/ 5 w 11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5" y="3"/>
                  </a:moveTo>
                  <a:cubicBezTo>
                    <a:pt x="0" y="5"/>
                    <a:pt x="0" y="11"/>
                    <a:pt x="3" y="12"/>
                  </a:cubicBezTo>
                  <a:cubicBezTo>
                    <a:pt x="7" y="13"/>
                    <a:pt x="11" y="9"/>
                    <a:pt x="10" y="4"/>
                  </a:cubicBezTo>
                  <a:cubicBezTo>
                    <a:pt x="9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49" name="ísļíde"/>
            <p:cNvSpPr/>
            <p:nvPr/>
          </p:nvSpPr>
          <p:spPr bwMode="auto">
            <a:xfrm>
              <a:off x="6732588" y="1363663"/>
              <a:ext cx="46038" cy="30163"/>
            </a:xfrm>
            <a:custGeom>
              <a:avLst/>
              <a:gdLst>
                <a:gd name="T0" fmla="*/ 1 w 16"/>
                <a:gd name="T1" fmla="*/ 8 h 10"/>
                <a:gd name="T2" fmla="*/ 13 w 16"/>
                <a:gd name="T3" fmla="*/ 1 h 10"/>
                <a:gd name="T4" fmla="*/ 16 w 16"/>
                <a:gd name="T5" fmla="*/ 3 h 10"/>
                <a:gd name="T6" fmla="*/ 1 w 16"/>
                <a:gd name="T7" fmla="*/ 8 h 10"/>
                <a:gd name="T8" fmla="*/ 1 w 1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" y="8"/>
                  </a:moveTo>
                  <a:cubicBezTo>
                    <a:pt x="1" y="8"/>
                    <a:pt x="10" y="0"/>
                    <a:pt x="13" y="1"/>
                  </a:cubicBezTo>
                  <a:cubicBezTo>
                    <a:pt x="16" y="1"/>
                    <a:pt x="16" y="3"/>
                    <a:pt x="16" y="3"/>
                  </a:cubicBezTo>
                  <a:cubicBezTo>
                    <a:pt x="16" y="3"/>
                    <a:pt x="3" y="6"/>
                    <a:pt x="1" y="8"/>
                  </a:cubicBezTo>
                  <a:cubicBezTo>
                    <a:pt x="0" y="10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0" name="íṡľïdè"/>
            <p:cNvSpPr/>
            <p:nvPr/>
          </p:nvSpPr>
          <p:spPr bwMode="auto">
            <a:xfrm>
              <a:off x="4938713" y="2182813"/>
              <a:ext cx="282575" cy="325438"/>
            </a:xfrm>
            <a:custGeom>
              <a:avLst/>
              <a:gdLst>
                <a:gd name="T0" fmla="*/ 4 w 96"/>
                <a:gd name="T1" fmla="*/ 50 h 111"/>
                <a:gd name="T2" fmla="*/ 1 w 96"/>
                <a:gd name="T3" fmla="*/ 58 h 111"/>
                <a:gd name="T4" fmla="*/ 10 w 96"/>
                <a:gd name="T5" fmla="*/ 81 h 111"/>
                <a:gd name="T6" fmla="*/ 38 w 96"/>
                <a:gd name="T7" fmla="*/ 107 h 111"/>
                <a:gd name="T8" fmla="*/ 49 w 96"/>
                <a:gd name="T9" fmla="*/ 106 h 111"/>
                <a:gd name="T10" fmla="*/ 53 w 96"/>
                <a:gd name="T11" fmla="*/ 108 h 111"/>
                <a:gd name="T12" fmla="*/ 65 w 96"/>
                <a:gd name="T13" fmla="*/ 105 h 111"/>
                <a:gd name="T14" fmla="*/ 82 w 96"/>
                <a:gd name="T15" fmla="*/ 80 h 111"/>
                <a:gd name="T16" fmla="*/ 84 w 96"/>
                <a:gd name="T17" fmla="*/ 46 h 111"/>
                <a:gd name="T18" fmla="*/ 95 w 96"/>
                <a:gd name="T19" fmla="*/ 34 h 111"/>
                <a:gd name="T20" fmla="*/ 94 w 96"/>
                <a:gd name="T21" fmla="*/ 28 h 111"/>
                <a:gd name="T22" fmla="*/ 93 w 96"/>
                <a:gd name="T23" fmla="*/ 27 h 111"/>
                <a:gd name="T24" fmla="*/ 63 w 96"/>
                <a:gd name="T25" fmla="*/ 1 h 111"/>
                <a:gd name="T26" fmla="*/ 57 w 96"/>
                <a:gd name="T27" fmla="*/ 3 h 111"/>
                <a:gd name="T28" fmla="*/ 46 w 96"/>
                <a:gd name="T29" fmla="*/ 17 h 111"/>
                <a:gd name="T30" fmla="*/ 45 w 96"/>
                <a:gd name="T31" fmla="*/ 17 h 111"/>
                <a:gd name="T32" fmla="*/ 29 w 96"/>
                <a:gd name="T33" fmla="*/ 21 h 111"/>
                <a:gd name="T34" fmla="*/ 4 w 96"/>
                <a:gd name="T35" fmla="*/ 5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11">
                  <a:moveTo>
                    <a:pt x="4" y="50"/>
                  </a:moveTo>
                  <a:cubicBezTo>
                    <a:pt x="2" y="52"/>
                    <a:pt x="1" y="55"/>
                    <a:pt x="1" y="58"/>
                  </a:cubicBezTo>
                  <a:cubicBezTo>
                    <a:pt x="0" y="66"/>
                    <a:pt x="3" y="75"/>
                    <a:pt x="10" y="81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1" y="110"/>
                    <a:pt x="46" y="109"/>
                    <a:pt x="49" y="106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7" y="111"/>
                    <a:pt x="63" y="109"/>
                    <a:pt x="65" y="105"/>
                  </a:cubicBezTo>
                  <a:cubicBezTo>
                    <a:pt x="65" y="105"/>
                    <a:pt x="81" y="80"/>
                    <a:pt x="82" y="80"/>
                  </a:cubicBezTo>
                  <a:cubicBezTo>
                    <a:pt x="93" y="62"/>
                    <a:pt x="86" y="49"/>
                    <a:pt x="84" y="46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3"/>
                    <a:pt x="96" y="30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84" y="17"/>
                    <a:pt x="74" y="9"/>
                    <a:pt x="63" y="1"/>
                  </a:cubicBezTo>
                  <a:cubicBezTo>
                    <a:pt x="61" y="0"/>
                    <a:pt x="58" y="1"/>
                    <a:pt x="57" y="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34" y="16"/>
                    <a:pt x="29" y="21"/>
                  </a:cubicBezTo>
                  <a:cubicBezTo>
                    <a:pt x="22" y="27"/>
                    <a:pt x="4" y="50"/>
                    <a:pt x="4" y="50"/>
                  </a:cubicBezTo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1" name="íśļîdê"/>
            <p:cNvSpPr/>
            <p:nvPr/>
          </p:nvSpPr>
          <p:spPr bwMode="auto">
            <a:xfrm>
              <a:off x="4938713" y="2312988"/>
              <a:ext cx="206375" cy="166688"/>
            </a:xfrm>
            <a:custGeom>
              <a:avLst/>
              <a:gdLst>
                <a:gd name="T0" fmla="*/ 4 w 70"/>
                <a:gd name="T1" fmla="*/ 6 h 57"/>
                <a:gd name="T2" fmla="*/ 1 w 70"/>
                <a:gd name="T3" fmla="*/ 14 h 57"/>
                <a:gd name="T4" fmla="*/ 10 w 70"/>
                <a:gd name="T5" fmla="*/ 37 h 57"/>
                <a:gd name="T6" fmla="*/ 32 w 70"/>
                <a:gd name="T7" fmla="*/ 57 h 57"/>
                <a:gd name="T8" fmla="*/ 66 w 70"/>
                <a:gd name="T9" fmla="*/ 43 h 57"/>
                <a:gd name="T10" fmla="*/ 39 w 70"/>
                <a:gd name="T11" fmla="*/ 0 h 57"/>
                <a:gd name="T12" fmla="*/ 23 w 70"/>
                <a:gd name="T13" fmla="*/ 2 h 57"/>
                <a:gd name="T14" fmla="*/ 17 w 70"/>
                <a:gd name="T15" fmla="*/ 3 h 57"/>
                <a:gd name="T16" fmla="*/ 8 w 70"/>
                <a:gd name="T17" fmla="*/ 1 h 57"/>
                <a:gd name="T18" fmla="*/ 4 w 70"/>
                <a:gd name="T1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7">
                  <a:moveTo>
                    <a:pt x="4" y="6"/>
                  </a:moveTo>
                  <a:cubicBezTo>
                    <a:pt x="2" y="8"/>
                    <a:pt x="1" y="11"/>
                    <a:pt x="1" y="14"/>
                  </a:cubicBezTo>
                  <a:cubicBezTo>
                    <a:pt x="0" y="22"/>
                    <a:pt x="3" y="31"/>
                    <a:pt x="10" y="3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5"/>
                    <a:pt x="70" y="45"/>
                    <a:pt x="66" y="43"/>
                  </a:cubicBezTo>
                  <a:cubicBezTo>
                    <a:pt x="65" y="43"/>
                    <a:pt x="41" y="7"/>
                    <a:pt x="39" y="0"/>
                  </a:cubicBezTo>
                  <a:cubicBezTo>
                    <a:pt x="35" y="6"/>
                    <a:pt x="31" y="5"/>
                    <a:pt x="23" y="2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13" y="3"/>
                    <a:pt x="10" y="4"/>
                    <a:pt x="8" y="1"/>
                  </a:cubicBezTo>
                  <a:cubicBezTo>
                    <a:pt x="4" y="6"/>
                    <a:pt x="4" y="6"/>
                    <a:pt x="4" y="6"/>
                  </a:cubicBezTo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2" name="íṩľíďê"/>
            <p:cNvSpPr/>
            <p:nvPr/>
          </p:nvSpPr>
          <p:spPr bwMode="auto">
            <a:xfrm>
              <a:off x="5154613" y="2289176"/>
              <a:ext cx="55563" cy="28575"/>
            </a:xfrm>
            <a:custGeom>
              <a:avLst/>
              <a:gdLst>
                <a:gd name="T0" fmla="*/ 19 w 19"/>
                <a:gd name="T1" fmla="*/ 1 h 10"/>
                <a:gd name="T2" fmla="*/ 2 w 19"/>
                <a:gd name="T3" fmla="*/ 1 h 10"/>
                <a:gd name="T4" fmla="*/ 11 w 19"/>
                <a:gd name="T5" fmla="*/ 10 h 10"/>
                <a:gd name="T6" fmla="*/ 19 w 19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9" y="1"/>
                  </a:moveTo>
                  <a:cubicBezTo>
                    <a:pt x="16" y="4"/>
                    <a:pt x="11" y="5"/>
                    <a:pt x="2" y="1"/>
                  </a:cubicBezTo>
                  <a:cubicBezTo>
                    <a:pt x="0" y="0"/>
                    <a:pt x="11" y="10"/>
                    <a:pt x="11" y="10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3" name="íśḷîḓè"/>
            <p:cNvSpPr/>
            <p:nvPr/>
          </p:nvSpPr>
          <p:spPr bwMode="auto">
            <a:xfrm>
              <a:off x="5075238" y="2206626"/>
              <a:ext cx="41275" cy="47625"/>
            </a:xfrm>
            <a:custGeom>
              <a:avLst/>
              <a:gdLst>
                <a:gd name="T0" fmla="*/ 14 w 14"/>
                <a:gd name="T1" fmla="*/ 16 h 16"/>
                <a:gd name="T2" fmla="*/ 7 w 14"/>
                <a:gd name="T3" fmla="*/ 0 h 16"/>
                <a:gd name="T4" fmla="*/ 0 w 14"/>
                <a:gd name="T5" fmla="*/ 9 h 16"/>
                <a:gd name="T6" fmla="*/ 14 w 1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8" y="10"/>
                    <a:pt x="6" y="2"/>
                    <a:pt x="7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9"/>
                    <a:pt x="14" y="16"/>
                  </a:cubicBezTo>
                  <a:close/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4" name="ïṥlïḋe"/>
            <p:cNvSpPr/>
            <p:nvPr/>
          </p:nvSpPr>
          <p:spPr bwMode="auto">
            <a:xfrm>
              <a:off x="5059363" y="2432051"/>
              <a:ext cx="41275" cy="20638"/>
            </a:xfrm>
            <a:custGeom>
              <a:avLst/>
              <a:gdLst>
                <a:gd name="T0" fmla="*/ 9 w 14"/>
                <a:gd name="T1" fmla="*/ 0 h 7"/>
                <a:gd name="T2" fmla="*/ 5 w 14"/>
                <a:gd name="T3" fmla="*/ 3 h 7"/>
                <a:gd name="T4" fmla="*/ 0 w 14"/>
                <a:gd name="T5" fmla="*/ 7 h 7"/>
                <a:gd name="T6" fmla="*/ 2 w 14"/>
                <a:gd name="T7" fmla="*/ 7 h 7"/>
                <a:gd name="T8" fmla="*/ 4 w 14"/>
                <a:gd name="T9" fmla="*/ 7 h 7"/>
                <a:gd name="T10" fmla="*/ 9 w 14"/>
                <a:gd name="T11" fmla="*/ 7 h 7"/>
                <a:gd name="T12" fmla="*/ 14 w 14"/>
                <a:gd name="T13" fmla="*/ 7 h 7"/>
                <a:gd name="T14" fmla="*/ 13 w 14"/>
                <a:gd name="T15" fmla="*/ 5 h 7"/>
                <a:gd name="T16" fmla="*/ 9 w 1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9" y="0"/>
                  </a:moveTo>
                  <a:cubicBezTo>
                    <a:pt x="8" y="1"/>
                    <a:pt x="6" y="2"/>
                    <a:pt x="5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7" y="7"/>
                    <a:pt x="9" y="7"/>
                  </a:cubicBezTo>
                  <a:cubicBezTo>
                    <a:pt x="11" y="7"/>
                    <a:pt x="12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3"/>
                    <a:pt x="11" y="1"/>
                    <a:pt x="9" y="0"/>
                  </a:cubicBezTo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5" name="ïşḻîḓê"/>
            <p:cNvSpPr/>
            <p:nvPr/>
          </p:nvSpPr>
          <p:spPr bwMode="auto">
            <a:xfrm>
              <a:off x="5038726" y="2273301"/>
              <a:ext cx="174625" cy="234950"/>
            </a:xfrm>
            <a:custGeom>
              <a:avLst/>
              <a:gdLst>
                <a:gd name="T0" fmla="*/ 26 w 59"/>
                <a:gd name="T1" fmla="*/ 2 h 80"/>
                <a:gd name="T2" fmla="*/ 1 w 59"/>
                <a:gd name="T3" fmla="*/ 28 h 80"/>
                <a:gd name="T4" fmla="*/ 23 w 59"/>
                <a:gd name="T5" fmla="*/ 59 h 80"/>
                <a:gd name="T6" fmla="*/ 17 w 59"/>
                <a:gd name="T7" fmla="*/ 58 h 80"/>
                <a:gd name="T8" fmla="*/ 4 w 59"/>
                <a:gd name="T9" fmla="*/ 62 h 80"/>
                <a:gd name="T10" fmla="*/ 2 w 59"/>
                <a:gd name="T11" fmla="*/ 65 h 80"/>
                <a:gd name="T12" fmla="*/ 2 w 59"/>
                <a:gd name="T13" fmla="*/ 69 h 80"/>
                <a:gd name="T14" fmla="*/ 15 w 59"/>
                <a:gd name="T15" fmla="*/ 75 h 80"/>
                <a:gd name="T16" fmla="*/ 19 w 59"/>
                <a:gd name="T17" fmla="*/ 77 h 80"/>
                <a:gd name="T18" fmla="*/ 31 w 59"/>
                <a:gd name="T19" fmla="*/ 74 h 80"/>
                <a:gd name="T20" fmla="*/ 48 w 59"/>
                <a:gd name="T21" fmla="*/ 49 h 80"/>
                <a:gd name="T22" fmla="*/ 50 w 59"/>
                <a:gd name="T23" fmla="*/ 15 h 80"/>
                <a:gd name="T24" fmla="*/ 26 w 59"/>
                <a:gd name="T25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80">
                  <a:moveTo>
                    <a:pt x="26" y="2"/>
                  </a:moveTo>
                  <a:cubicBezTo>
                    <a:pt x="12" y="5"/>
                    <a:pt x="0" y="15"/>
                    <a:pt x="1" y="28"/>
                  </a:cubicBezTo>
                  <a:cubicBezTo>
                    <a:pt x="3" y="47"/>
                    <a:pt x="23" y="59"/>
                    <a:pt x="23" y="59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2" y="58"/>
                    <a:pt x="7" y="59"/>
                    <a:pt x="4" y="62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6"/>
                    <a:pt x="1" y="68"/>
                    <a:pt x="2" y="69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0"/>
                    <a:pt x="29" y="78"/>
                    <a:pt x="31" y="74"/>
                  </a:cubicBezTo>
                  <a:cubicBezTo>
                    <a:pt x="31" y="74"/>
                    <a:pt x="47" y="49"/>
                    <a:pt x="48" y="49"/>
                  </a:cubicBezTo>
                  <a:cubicBezTo>
                    <a:pt x="59" y="31"/>
                    <a:pt x="52" y="18"/>
                    <a:pt x="50" y="15"/>
                  </a:cubicBezTo>
                  <a:cubicBezTo>
                    <a:pt x="50" y="15"/>
                    <a:pt x="39" y="0"/>
                    <a:pt x="26" y="2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6" name="íṣlíďè"/>
            <p:cNvSpPr/>
            <p:nvPr/>
          </p:nvSpPr>
          <p:spPr bwMode="auto">
            <a:xfrm>
              <a:off x="5045076" y="2465388"/>
              <a:ext cx="44450" cy="28575"/>
            </a:xfrm>
            <a:custGeom>
              <a:avLst/>
              <a:gdLst>
                <a:gd name="T0" fmla="*/ 15 w 15"/>
                <a:gd name="T1" fmla="*/ 6 h 10"/>
                <a:gd name="T2" fmla="*/ 6 w 15"/>
                <a:gd name="T3" fmla="*/ 0 h 10"/>
                <a:gd name="T4" fmla="*/ 0 w 15"/>
                <a:gd name="T5" fmla="*/ 3 h 10"/>
                <a:gd name="T6" fmla="*/ 0 w 15"/>
                <a:gd name="T7" fmla="*/ 4 h 10"/>
                <a:gd name="T8" fmla="*/ 12 w 15"/>
                <a:gd name="T9" fmla="*/ 10 h 10"/>
                <a:gd name="T10" fmla="*/ 15 w 15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5" y="3"/>
                    <a:pt x="8" y="0"/>
                    <a:pt x="6" y="0"/>
                  </a:cubicBezTo>
                  <a:cubicBezTo>
                    <a:pt x="4" y="1"/>
                    <a:pt x="1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9"/>
                    <a:pt x="15" y="8"/>
                    <a:pt x="15" y="6"/>
                  </a:cubicBezTo>
                  <a:close/>
                </a:path>
              </a:pathLst>
            </a:custGeom>
            <a:solidFill>
              <a:srgbClr val="FCD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7" name="íSļíḍê"/>
            <p:cNvSpPr/>
            <p:nvPr/>
          </p:nvSpPr>
          <p:spPr bwMode="auto">
            <a:xfrm>
              <a:off x="4068763" y="2309813"/>
              <a:ext cx="1096963" cy="1082675"/>
            </a:xfrm>
            <a:custGeom>
              <a:avLst/>
              <a:gdLst>
                <a:gd name="T0" fmla="*/ 235 w 373"/>
                <a:gd name="T1" fmla="*/ 363 h 369"/>
                <a:gd name="T2" fmla="*/ 7 w 373"/>
                <a:gd name="T3" fmla="*/ 144 h 369"/>
                <a:gd name="T4" fmla="*/ 6 w 373"/>
                <a:gd name="T5" fmla="*/ 120 h 369"/>
                <a:gd name="T6" fmla="*/ 121 w 373"/>
                <a:gd name="T7" fmla="*/ 0 h 369"/>
                <a:gd name="T8" fmla="*/ 373 w 373"/>
                <a:gd name="T9" fmla="*/ 243 h 369"/>
                <a:gd name="T10" fmla="*/ 259 w 373"/>
                <a:gd name="T11" fmla="*/ 362 h 369"/>
                <a:gd name="T12" fmla="*/ 235 w 373"/>
                <a:gd name="T13" fmla="*/ 36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369">
                  <a:moveTo>
                    <a:pt x="235" y="363"/>
                  </a:moveTo>
                  <a:cubicBezTo>
                    <a:pt x="7" y="144"/>
                    <a:pt x="7" y="144"/>
                    <a:pt x="7" y="144"/>
                  </a:cubicBezTo>
                  <a:cubicBezTo>
                    <a:pt x="0" y="137"/>
                    <a:pt x="0" y="126"/>
                    <a:pt x="6" y="12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73" y="243"/>
                    <a:pt x="373" y="243"/>
                    <a:pt x="373" y="243"/>
                  </a:cubicBezTo>
                  <a:cubicBezTo>
                    <a:pt x="259" y="362"/>
                    <a:pt x="259" y="362"/>
                    <a:pt x="259" y="362"/>
                  </a:cubicBezTo>
                  <a:cubicBezTo>
                    <a:pt x="252" y="369"/>
                    <a:pt x="241" y="369"/>
                    <a:pt x="235" y="363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8" name="îşlîďê"/>
            <p:cNvSpPr/>
            <p:nvPr/>
          </p:nvSpPr>
          <p:spPr bwMode="auto">
            <a:xfrm>
              <a:off x="4760913" y="3368676"/>
              <a:ext cx="73025" cy="17463"/>
            </a:xfrm>
            <a:custGeom>
              <a:avLst/>
              <a:gdLst>
                <a:gd name="T0" fmla="*/ 11 w 25"/>
                <a:gd name="T1" fmla="*/ 6 h 6"/>
                <a:gd name="T2" fmla="*/ 11 w 25"/>
                <a:gd name="T3" fmla="*/ 6 h 6"/>
                <a:gd name="T4" fmla="*/ 11 w 25"/>
                <a:gd name="T5" fmla="*/ 6 h 6"/>
                <a:gd name="T6" fmla="*/ 11 w 25"/>
                <a:gd name="T7" fmla="*/ 6 h 6"/>
                <a:gd name="T8" fmla="*/ 0 w 25"/>
                <a:gd name="T9" fmla="*/ 2 h 6"/>
                <a:gd name="T10" fmla="*/ 0 w 25"/>
                <a:gd name="T11" fmla="*/ 2 h 6"/>
                <a:gd name="T12" fmla="*/ 0 w 25"/>
                <a:gd name="T13" fmla="*/ 2 h 6"/>
                <a:gd name="T14" fmla="*/ 24 w 25"/>
                <a:gd name="T15" fmla="*/ 1 h 6"/>
                <a:gd name="T16" fmla="*/ 12 w 25"/>
                <a:gd name="T17" fmla="*/ 6 h 6"/>
                <a:gd name="T18" fmla="*/ 24 w 25"/>
                <a:gd name="T19" fmla="*/ 1 h 6"/>
                <a:gd name="T20" fmla="*/ 25 w 25"/>
                <a:gd name="T21" fmla="*/ 0 h 6"/>
                <a:gd name="T22" fmla="*/ 24 w 25"/>
                <a:gd name="T23" fmla="*/ 1 h 6"/>
                <a:gd name="T24" fmla="*/ 25 w 25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24" y="1"/>
                  </a:moveTo>
                  <a:cubicBezTo>
                    <a:pt x="20" y="5"/>
                    <a:pt x="16" y="6"/>
                    <a:pt x="12" y="6"/>
                  </a:cubicBezTo>
                  <a:cubicBezTo>
                    <a:pt x="16" y="6"/>
                    <a:pt x="20" y="5"/>
                    <a:pt x="24" y="1"/>
                  </a:cubicBezTo>
                  <a:moveTo>
                    <a:pt x="25" y="0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59" name="íšļiďè"/>
            <p:cNvSpPr/>
            <p:nvPr/>
          </p:nvSpPr>
          <p:spPr bwMode="auto">
            <a:xfrm>
              <a:off x="4075113" y="2659063"/>
              <a:ext cx="758825" cy="727075"/>
            </a:xfrm>
            <a:custGeom>
              <a:avLst/>
              <a:gdLst>
                <a:gd name="T0" fmla="*/ 5 w 258"/>
                <a:gd name="T1" fmla="*/ 0 h 248"/>
                <a:gd name="T2" fmla="*/ 4 w 258"/>
                <a:gd name="T3" fmla="*/ 1 h 248"/>
                <a:gd name="T4" fmla="*/ 0 w 258"/>
                <a:gd name="T5" fmla="*/ 12 h 248"/>
                <a:gd name="T6" fmla="*/ 5 w 258"/>
                <a:gd name="T7" fmla="*/ 25 h 248"/>
                <a:gd name="T8" fmla="*/ 233 w 258"/>
                <a:gd name="T9" fmla="*/ 244 h 248"/>
                <a:gd name="T10" fmla="*/ 233 w 258"/>
                <a:gd name="T11" fmla="*/ 244 h 248"/>
                <a:gd name="T12" fmla="*/ 233 w 258"/>
                <a:gd name="T13" fmla="*/ 244 h 248"/>
                <a:gd name="T14" fmla="*/ 244 w 258"/>
                <a:gd name="T15" fmla="*/ 248 h 248"/>
                <a:gd name="T16" fmla="*/ 244 w 258"/>
                <a:gd name="T17" fmla="*/ 248 h 248"/>
                <a:gd name="T18" fmla="*/ 245 w 258"/>
                <a:gd name="T19" fmla="*/ 248 h 248"/>
                <a:gd name="T20" fmla="*/ 257 w 258"/>
                <a:gd name="T21" fmla="*/ 243 h 248"/>
                <a:gd name="T22" fmla="*/ 257 w 258"/>
                <a:gd name="T23" fmla="*/ 243 h 248"/>
                <a:gd name="T24" fmla="*/ 257 w 258"/>
                <a:gd name="T25" fmla="*/ 243 h 248"/>
                <a:gd name="T26" fmla="*/ 258 w 258"/>
                <a:gd name="T27" fmla="*/ 242 h 248"/>
                <a:gd name="T28" fmla="*/ 5 w 258"/>
                <a:gd name="T2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248">
                  <a:moveTo>
                    <a:pt x="5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4"/>
                    <a:pt x="0" y="8"/>
                    <a:pt x="0" y="12"/>
                  </a:cubicBezTo>
                  <a:cubicBezTo>
                    <a:pt x="0" y="17"/>
                    <a:pt x="1" y="21"/>
                    <a:pt x="5" y="25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6" y="247"/>
                    <a:pt x="240" y="248"/>
                    <a:pt x="244" y="24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44" y="248"/>
                    <a:pt x="245" y="248"/>
                    <a:pt x="245" y="248"/>
                  </a:cubicBezTo>
                  <a:cubicBezTo>
                    <a:pt x="249" y="248"/>
                    <a:pt x="253" y="247"/>
                    <a:pt x="257" y="243"/>
                  </a:cubicBezTo>
                  <a:cubicBezTo>
                    <a:pt x="257" y="243"/>
                    <a:pt x="257" y="243"/>
                    <a:pt x="257" y="243"/>
                  </a:cubicBezTo>
                  <a:cubicBezTo>
                    <a:pt x="257" y="243"/>
                    <a:pt x="257" y="243"/>
                    <a:pt x="257" y="243"/>
                  </a:cubicBezTo>
                  <a:cubicBezTo>
                    <a:pt x="258" y="242"/>
                    <a:pt x="258" y="242"/>
                    <a:pt x="258" y="24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0" name="iṥḻíḓe"/>
            <p:cNvSpPr/>
            <p:nvPr/>
          </p:nvSpPr>
          <p:spPr bwMode="auto">
            <a:xfrm>
              <a:off x="4365626" y="2355851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1" name="išļídè"/>
            <p:cNvSpPr/>
            <p:nvPr/>
          </p:nvSpPr>
          <p:spPr bwMode="auto">
            <a:xfrm>
              <a:off x="4365626" y="2355851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2" name="îşľídé"/>
            <p:cNvSpPr/>
            <p:nvPr/>
          </p:nvSpPr>
          <p:spPr bwMode="auto">
            <a:xfrm>
              <a:off x="4313238" y="2355851"/>
              <a:ext cx="808038" cy="763588"/>
            </a:xfrm>
            <a:custGeom>
              <a:avLst/>
              <a:gdLst>
                <a:gd name="T0" fmla="*/ 147 w 275"/>
                <a:gd name="T1" fmla="*/ 231 h 260"/>
                <a:gd name="T2" fmla="*/ 142 w 275"/>
                <a:gd name="T3" fmla="*/ 236 h 260"/>
                <a:gd name="T4" fmla="*/ 216 w 275"/>
                <a:gd name="T5" fmla="*/ 260 h 260"/>
                <a:gd name="T6" fmla="*/ 270 w 275"/>
                <a:gd name="T7" fmla="*/ 248 h 260"/>
                <a:gd name="T8" fmla="*/ 275 w 275"/>
                <a:gd name="T9" fmla="*/ 243 h 260"/>
                <a:gd name="T10" fmla="*/ 221 w 275"/>
                <a:gd name="T11" fmla="*/ 255 h 260"/>
                <a:gd name="T12" fmla="*/ 147 w 275"/>
                <a:gd name="T13" fmla="*/ 231 h 260"/>
                <a:gd name="T14" fmla="*/ 60 w 275"/>
                <a:gd name="T15" fmla="*/ 149 h 260"/>
                <a:gd name="T16" fmla="*/ 60 w 275"/>
                <a:gd name="T17" fmla="*/ 149 h 260"/>
                <a:gd name="T18" fmla="*/ 55 w 275"/>
                <a:gd name="T19" fmla="*/ 154 h 260"/>
                <a:gd name="T20" fmla="*/ 120 w 275"/>
                <a:gd name="T21" fmla="*/ 217 h 260"/>
                <a:gd name="T22" fmla="*/ 122 w 275"/>
                <a:gd name="T23" fmla="*/ 214 h 260"/>
                <a:gd name="T24" fmla="*/ 125 w 275"/>
                <a:gd name="T25" fmla="*/ 212 h 260"/>
                <a:gd name="T26" fmla="*/ 60 w 275"/>
                <a:gd name="T27" fmla="*/ 149 h 260"/>
                <a:gd name="T28" fmla="*/ 23 w 275"/>
                <a:gd name="T29" fmla="*/ 0 h 260"/>
                <a:gd name="T30" fmla="*/ 18 w 275"/>
                <a:gd name="T31" fmla="*/ 5 h 260"/>
                <a:gd name="T32" fmla="*/ 34 w 275"/>
                <a:gd name="T33" fmla="*/ 133 h 260"/>
                <a:gd name="T34" fmla="*/ 37 w 275"/>
                <a:gd name="T35" fmla="*/ 130 h 260"/>
                <a:gd name="T36" fmla="*/ 39 w 275"/>
                <a:gd name="T37" fmla="*/ 128 h 260"/>
                <a:gd name="T38" fmla="*/ 23 w 275"/>
                <a:gd name="T3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5" h="260">
                  <a:moveTo>
                    <a:pt x="147" y="231"/>
                  </a:moveTo>
                  <a:cubicBezTo>
                    <a:pt x="142" y="236"/>
                    <a:pt x="142" y="236"/>
                    <a:pt x="142" y="236"/>
                  </a:cubicBezTo>
                  <a:cubicBezTo>
                    <a:pt x="164" y="252"/>
                    <a:pt x="190" y="260"/>
                    <a:pt x="216" y="260"/>
                  </a:cubicBezTo>
                  <a:cubicBezTo>
                    <a:pt x="235" y="260"/>
                    <a:pt x="253" y="256"/>
                    <a:pt x="270" y="248"/>
                  </a:cubicBezTo>
                  <a:cubicBezTo>
                    <a:pt x="275" y="243"/>
                    <a:pt x="275" y="243"/>
                    <a:pt x="275" y="243"/>
                  </a:cubicBezTo>
                  <a:cubicBezTo>
                    <a:pt x="258" y="251"/>
                    <a:pt x="239" y="255"/>
                    <a:pt x="221" y="255"/>
                  </a:cubicBezTo>
                  <a:cubicBezTo>
                    <a:pt x="195" y="255"/>
                    <a:pt x="169" y="247"/>
                    <a:pt x="147" y="231"/>
                  </a:cubicBezTo>
                  <a:moveTo>
                    <a:pt x="60" y="149"/>
                  </a:moveTo>
                  <a:cubicBezTo>
                    <a:pt x="60" y="149"/>
                    <a:pt x="60" y="149"/>
                    <a:pt x="60" y="149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60" y="149"/>
                    <a:pt x="60" y="149"/>
                    <a:pt x="60" y="149"/>
                  </a:cubicBezTo>
                  <a:moveTo>
                    <a:pt x="23" y="0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0" y="47"/>
                    <a:pt x="6" y="96"/>
                    <a:pt x="34" y="133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11" y="91"/>
                    <a:pt x="5" y="42"/>
                    <a:pt x="23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3" name="îŝ1iḋè"/>
            <p:cNvSpPr/>
            <p:nvPr/>
          </p:nvSpPr>
          <p:spPr bwMode="auto">
            <a:xfrm>
              <a:off x="4310063" y="2174876"/>
              <a:ext cx="987425" cy="968375"/>
            </a:xfrm>
            <a:custGeom>
              <a:avLst/>
              <a:gdLst>
                <a:gd name="T0" fmla="*/ 134 w 336"/>
                <a:gd name="T1" fmla="*/ 282 h 330"/>
                <a:gd name="T2" fmla="*/ 52 w 336"/>
                <a:gd name="T3" fmla="*/ 203 h 330"/>
                <a:gd name="T4" fmla="*/ 49 w 336"/>
                <a:gd name="T5" fmla="*/ 24 h 330"/>
                <a:gd name="T6" fmla="*/ 67 w 336"/>
                <a:gd name="T7" fmla="*/ 5 h 330"/>
                <a:gd name="T8" fmla="*/ 84 w 336"/>
                <a:gd name="T9" fmla="*/ 5 h 330"/>
                <a:gd name="T10" fmla="*/ 331 w 336"/>
                <a:gd name="T11" fmla="*/ 242 h 330"/>
                <a:gd name="T12" fmla="*/ 331 w 336"/>
                <a:gd name="T13" fmla="*/ 259 h 330"/>
                <a:gd name="T14" fmla="*/ 313 w 336"/>
                <a:gd name="T15" fmla="*/ 278 h 330"/>
                <a:gd name="T16" fmla="*/ 134 w 336"/>
                <a:gd name="T17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0">
                  <a:moveTo>
                    <a:pt x="134" y="282"/>
                  </a:moveTo>
                  <a:cubicBezTo>
                    <a:pt x="52" y="203"/>
                    <a:pt x="52" y="203"/>
                    <a:pt x="52" y="203"/>
                  </a:cubicBezTo>
                  <a:cubicBezTo>
                    <a:pt x="2" y="155"/>
                    <a:pt x="0" y="75"/>
                    <a:pt x="49" y="2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2" y="1"/>
                    <a:pt x="79" y="0"/>
                    <a:pt x="84" y="5"/>
                  </a:cubicBezTo>
                  <a:cubicBezTo>
                    <a:pt x="331" y="242"/>
                    <a:pt x="331" y="242"/>
                    <a:pt x="331" y="242"/>
                  </a:cubicBezTo>
                  <a:cubicBezTo>
                    <a:pt x="336" y="247"/>
                    <a:pt x="336" y="254"/>
                    <a:pt x="331" y="259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265" y="328"/>
                    <a:pt x="185" y="330"/>
                    <a:pt x="134" y="282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4" name="ïś1idê"/>
            <p:cNvSpPr/>
            <p:nvPr/>
          </p:nvSpPr>
          <p:spPr bwMode="auto">
            <a:xfrm>
              <a:off x="4513263" y="2176463"/>
              <a:ext cx="784225" cy="752475"/>
            </a:xfrm>
            <a:custGeom>
              <a:avLst/>
              <a:gdLst>
                <a:gd name="T0" fmla="*/ 264 w 267"/>
                <a:gd name="T1" fmla="*/ 256 h 256"/>
                <a:gd name="T2" fmla="*/ 262 w 267"/>
                <a:gd name="T3" fmla="*/ 241 h 256"/>
                <a:gd name="T4" fmla="*/ 15 w 267"/>
                <a:gd name="T5" fmla="*/ 4 h 256"/>
                <a:gd name="T6" fmla="*/ 0 w 267"/>
                <a:gd name="T7" fmla="*/ 3 h 256"/>
                <a:gd name="T8" fmla="*/ 264 w 267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56">
                  <a:moveTo>
                    <a:pt x="264" y="256"/>
                  </a:moveTo>
                  <a:cubicBezTo>
                    <a:pt x="267" y="252"/>
                    <a:pt x="266" y="245"/>
                    <a:pt x="262" y="24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0"/>
                    <a:pt x="4" y="0"/>
                    <a:pt x="0" y="3"/>
                  </a:cubicBezTo>
                  <a:lnTo>
                    <a:pt x="264" y="256"/>
                  </a:lnTo>
                  <a:close/>
                </a:path>
              </a:pathLst>
            </a:custGeom>
            <a:solidFill>
              <a:srgbClr val="50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5" name="í$ḷïḋè"/>
            <p:cNvSpPr/>
            <p:nvPr/>
          </p:nvSpPr>
          <p:spPr bwMode="auto">
            <a:xfrm>
              <a:off x="4827588" y="2338388"/>
              <a:ext cx="109538" cy="111125"/>
            </a:xfrm>
            <a:custGeom>
              <a:avLst/>
              <a:gdLst>
                <a:gd name="T0" fmla="*/ 36 w 37"/>
                <a:gd name="T1" fmla="*/ 1 h 38"/>
                <a:gd name="T2" fmla="*/ 30 w 37"/>
                <a:gd name="T3" fmla="*/ 1 h 38"/>
                <a:gd name="T4" fmla="*/ 2 w 37"/>
                <a:gd name="T5" fmla="*/ 31 h 38"/>
                <a:gd name="T6" fmla="*/ 2 w 37"/>
                <a:gd name="T7" fmla="*/ 36 h 38"/>
                <a:gd name="T8" fmla="*/ 7 w 37"/>
                <a:gd name="T9" fmla="*/ 36 h 38"/>
                <a:gd name="T10" fmla="*/ 36 w 37"/>
                <a:gd name="T11" fmla="*/ 6 h 38"/>
                <a:gd name="T12" fmla="*/ 36 w 37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8">
                  <a:moveTo>
                    <a:pt x="36" y="1"/>
                  </a:moveTo>
                  <a:cubicBezTo>
                    <a:pt x="34" y="0"/>
                    <a:pt x="32" y="0"/>
                    <a:pt x="30" y="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1" y="35"/>
                    <a:pt x="2" y="36"/>
                  </a:cubicBezTo>
                  <a:cubicBezTo>
                    <a:pt x="3" y="38"/>
                    <a:pt x="6" y="38"/>
                    <a:pt x="7" y="3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5"/>
                    <a:pt x="37" y="3"/>
                    <a:pt x="36" y="1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6" name="íslíḋé"/>
            <p:cNvSpPr/>
            <p:nvPr/>
          </p:nvSpPr>
          <p:spPr bwMode="auto">
            <a:xfrm>
              <a:off x="4895851" y="2338388"/>
              <a:ext cx="41275" cy="41275"/>
            </a:xfrm>
            <a:custGeom>
              <a:avLst/>
              <a:gdLst>
                <a:gd name="T0" fmla="*/ 13 w 14"/>
                <a:gd name="T1" fmla="*/ 6 h 14"/>
                <a:gd name="T2" fmla="*/ 6 w 14"/>
                <a:gd name="T3" fmla="*/ 14 h 14"/>
                <a:gd name="T4" fmla="*/ 6 w 14"/>
                <a:gd name="T5" fmla="*/ 14 h 14"/>
                <a:gd name="T6" fmla="*/ 13 w 14"/>
                <a:gd name="T7" fmla="*/ 6 h 14"/>
                <a:gd name="T8" fmla="*/ 10 w 14"/>
                <a:gd name="T9" fmla="*/ 0 h 14"/>
                <a:gd name="T10" fmla="*/ 7 w 14"/>
                <a:gd name="T11" fmla="*/ 1 h 14"/>
                <a:gd name="T12" fmla="*/ 0 w 14"/>
                <a:gd name="T13" fmla="*/ 10 h 14"/>
                <a:gd name="T14" fmla="*/ 0 w 14"/>
                <a:gd name="T15" fmla="*/ 10 h 14"/>
                <a:gd name="T16" fmla="*/ 7 w 14"/>
                <a:gd name="T17" fmla="*/ 1 h 14"/>
                <a:gd name="T18" fmla="*/ 10 w 14"/>
                <a:gd name="T19" fmla="*/ 0 h 14"/>
                <a:gd name="T20" fmla="*/ 13 w 14"/>
                <a:gd name="T21" fmla="*/ 1 h 14"/>
                <a:gd name="T22" fmla="*/ 14 w 14"/>
                <a:gd name="T23" fmla="*/ 4 h 14"/>
                <a:gd name="T24" fmla="*/ 13 w 14"/>
                <a:gd name="T25" fmla="*/ 1 h 14"/>
                <a:gd name="T26" fmla="*/ 10 w 14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4" y="3"/>
                    <a:pt x="13" y="2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7" name="ísḻïďê"/>
            <p:cNvSpPr/>
            <p:nvPr/>
          </p:nvSpPr>
          <p:spPr bwMode="auto">
            <a:xfrm>
              <a:off x="4895851" y="2338388"/>
              <a:ext cx="41275" cy="41275"/>
            </a:xfrm>
            <a:custGeom>
              <a:avLst/>
              <a:gdLst>
                <a:gd name="T0" fmla="*/ 10 w 14"/>
                <a:gd name="T1" fmla="*/ 0 h 14"/>
                <a:gd name="T2" fmla="*/ 7 w 14"/>
                <a:gd name="T3" fmla="*/ 1 h 14"/>
                <a:gd name="T4" fmla="*/ 0 w 14"/>
                <a:gd name="T5" fmla="*/ 10 h 14"/>
                <a:gd name="T6" fmla="*/ 0 w 14"/>
                <a:gd name="T7" fmla="*/ 10 h 14"/>
                <a:gd name="T8" fmla="*/ 6 w 14"/>
                <a:gd name="T9" fmla="*/ 14 h 14"/>
                <a:gd name="T10" fmla="*/ 13 w 14"/>
                <a:gd name="T11" fmla="*/ 6 h 14"/>
                <a:gd name="T12" fmla="*/ 14 w 14"/>
                <a:gd name="T13" fmla="*/ 4 h 14"/>
                <a:gd name="T14" fmla="*/ 13 w 14"/>
                <a:gd name="T15" fmla="*/ 1 h 14"/>
                <a:gd name="T16" fmla="*/ 10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1"/>
                    <a:pt x="4" y="12"/>
                    <a:pt x="6" y="1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8" name="íşḷïḍè"/>
            <p:cNvSpPr/>
            <p:nvPr/>
          </p:nvSpPr>
          <p:spPr bwMode="auto">
            <a:xfrm>
              <a:off x="4741863" y="2341563"/>
              <a:ext cx="138113" cy="134938"/>
            </a:xfrm>
            <a:custGeom>
              <a:avLst/>
              <a:gdLst>
                <a:gd name="T0" fmla="*/ 45 w 47"/>
                <a:gd name="T1" fmla="*/ 37 h 46"/>
                <a:gd name="T2" fmla="*/ 9 w 47"/>
                <a:gd name="T3" fmla="*/ 2 h 46"/>
                <a:gd name="T4" fmla="*/ 2 w 47"/>
                <a:gd name="T5" fmla="*/ 3 h 46"/>
                <a:gd name="T6" fmla="*/ 2 w 47"/>
                <a:gd name="T7" fmla="*/ 10 h 46"/>
                <a:gd name="T8" fmla="*/ 37 w 47"/>
                <a:gd name="T9" fmla="*/ 44 h 46"/>
                <a:gd name="T10" fmla="*/ 45 w 47"/>
                <a:gd name="T11" fmla="*/ 44 h 46"/>
                <a:gd name="T12" fmla="*/ 45 w 47"/>
                <a:gd name="T1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6">
                  <a:moveTo>
                    <a:pt x="45" y="37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6"/>
                    <a:pt x="43" y="46"/>
                    <a:pt x="45" y="44"/>
                  </a:cubicBezTo>
                  <a:cubicBezTo>
                    <a:pt x="47" y="42"/>
                    <a:pt x="47" y="39"/>
                    <a:pt x="45" y="37"/>
                  </a:cubicBezTo>
                  <a:close/>
                </a:path>
              </a:pathLst>
            </a:custGeom>
            <a:solidFill>
              <a:srgbClr val="64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69" name="íšlîḍè"/>
            <p:cNvSpPr/>
            <p:nvPr/>
          </p:nvSpPr>
          <p:spPr bwMode="auto">
            <a:xfrm>
              <a:off x="5010151" y="2511426"/>
              <a:ext cx="107950" cy="111125"/>
            </a:xfrm>
            <a:custGeom>
              <a:avLst/>
              <a:gdLst>
                <a:gd name="T0" fmla="*/ 35 w 37"/>
                <a:gd name="T1" fmla="*/ 1 h 38"/>
                <a:gd name="T2" fmla="*/ 35 w 37"/>
                <a:gd name="T3" fmla="*/ 6 h 38"/>
                <a:gd name="T4" fmla="*/ 6 w 37"/>
                <a:gd name="T5" fmla="*/ 36 h 38"/>
                <a:gd name="T6" fmla="*/ 1 w 37"/>
                <a:gd name="T7" fmla="*/ 36 h 38"/>
                <a:gd name="T8" fmla="*/ 1 w 37"/>
                <a:gd name="T9" fmla="*/ 31 h 38"/>
                <a:gd name="T10" fmla="*/ 30 w 37"/>
                <a:gd name="T11" fmla="*/ 1 h 38"/>
                <a:gd name="T12" fmla="*/ 35 w 37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8">
                  <a:moveTo>
                    <a:pt x="35" y="1"/>
                  </a:moveTo>
                  <a:cubicBezTo>
                    <a:pt x="36" y="3"/>
                    <a:pt x="37" y="5"/>
                    <a:pt x="35" y="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8"/>
                    <a:pt x="3" y="38"/>
                    <a:pt x="1" y="36"/>
                  </a:cubicBezTo>
                  <a:cubicBezTo>
                    <a:pt x="0" y="35"/>
                    <a:pt x="0" y="33"/>
                    <a:pt x="1" y="3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4" y="0"/>
                    <a:pt x="35" y="1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0" name="işḷîdê"/>
            <p:cNvSpPr/>
            <p:nvPr/>
          </p:nvSpPr>
          <p:spPr bwMode="auto">
            <a:xfrm>
              <a:off x="5076826" y="2511426"/>
              <a:ext cx="39688" cy="44450"/>
            </a:xfrm>
            <a:custGeom>
              <a:avLst/>
              <a:gdLst>
                <a:gd name="T0" fmla="*/ 12 w 13"/>
                <a:gd name="T1" fmla="*/ 6 h 15"/>
                <a:gd name="T2" fmla="*/ 4 w 13"/>
                <a:gd name="T3" fmla="*/ 15 h 15"/>
                <a:gd name="T4" fmla="*/ 4 w 13"/>
                <a:gd name="T5" fmla="*/ 15 h 15"/>
                <a:gd name="T6" fmla="*/ 12 w 13"/>
                <a:gd name="T7" fmla="*/ 6 h 15"/>
                <a:gd name="T8" fmla="*/ 10 w 13"/>
                <a:gd name="T9" fmla="*/ 0 h 15"/>
                <a:gd name="T10" fmla="*/ 7 w 13"/>
                <a:gd name="T11" fmla="*/ 1 h 15"/>
                <a:gd name="T12" fmla="*/ 0 w 13"/>
                <a:gd name="T13" fmla="*/ 9 h 15"/>
                <a:gd name="T14" fmla="*/ 0 w 13"/>
                <a:gd name="T15" fmla="*/ 9 h 15"/>
                <a:gd name="T16" fmla="*/ 7 w 13"/>
                <a:gd name="T17" fmla="*/ 1 h 15"/>
                <a:gd name="T18" fmla="*/ 10 w 13"/>
                <a:gd name="T19" fmla="*/ 0 h 15"/>
                <a:gd name="T20" fmla="*/ 12 w 13"/>
                <a:gd name="T21" fmla="*/ 1 h 15"/>
                <a:gd name="T22" fmla="*/ 13 w 13"/>
                <a:gd name="T23" fmla="*/ 4 h 15"/>
                <a:gd name="T24" fmla="*/ 12 w 13"/>
                <a:gd name="T25" fmla="*/ 1 h 15"/>
                <a:gd name="T26" fmla="*/ 10 w 1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5">
                  <a:moveTo>
                    <a:pt x="12" y="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1" name="îṧļïde"/>
            <p:cNvSpPr/>
            <p:nvPr/>
          </p:nvSpPr>
          <p:spPr bwMode="auto">
            <a:xfrm>
              <a:off x="5076826" y="2511426"/>
              <a:ext cx="39688" cy="44450"/>
            </a:xfrm>
            <a:custGeom>
              <a:avLst/>
              <a:gdLst>
                <a:gd name="T0" fmla="*/ 10 w 13"/>
                <a:gd name="T1" fmla="*/ 0 h 15"/>
                <a:gd name="T2" fmla="*/ 7 w 13"/>
                <a:gd name="T3" fmla="*/ 1 h 15"/>
                <a:gd name="T4" fmla="*/ 0 w 13"/>
                <a:gd name="T5" fmla="*/ 9 h 15"/>
                <a:gd name="T6" fmla="*/ 4 w 13"/>
                <a:gd name="T7" fmla="*/ 14 h 15"/>
                <a:gd name="T8" fmla="*/ 4 w 13"/>
                <a:gd name="T9" fmla="*/ 15 h 15"/>
                <a:gd name="T10" fmla="*/ 12 w 13"/>
                <a:gd name="T11" fmla="*/ 6 h 15"/>
                <a:gd name="T12" fmla="*/ 13 w 13"/>
                <a:gd name="T13" fmla="*/ 4 h 15"/>
                <a:gd name="T14" fmla="*/ 12 w 13"/>
                <a:gd name="T15" fmla="*/ 1 h 15"/>
                <a:gd name="T16" fmla="*/ 10 w 1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2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2" name="íśľîďe"/>
            <p:cNvSpPr/>
            <p:nvPr/>
          </p:nvSpPr>
          <p:spPr bwMode="auto">
            <a:xfrm>
              <a:off x="4983163" y="2573338"/>
              <a:ext cx="138113" cy="134938"/>
            </a:xfrm>
            <a:custGeom>
              <a:avLst/>
              <a:gdLst>
                <a:gd name="T0" fmla="*/ 9 w 47"/>
                <a:gd name="T1" fmla="*/ 2 h 46"/>
                <a:gd name="T2" fmla="*/ 45 w 47"/>
                <a:gd name="T3" fmla="*/ 36 h 46"/>
                <a:gd name="T4" fmla="*/ 45 w 47"/>
                <a:gd name="T5" fmla="*/ 44 h 46"/>
                <a:gd name="T6" fmla="*/ 37 w 47"/>
                <a:gd name="T7" fmla="*/ 44 h 46"/>
                <a:gd name="T8" fmla="*/ 2 w 47"/>
                <a:gd name="T9" fmla="*/ 10 h 46"/>
                <a:gd name="T10" fmla="*/ 2 w 47"/>
                <a:gd name="T11" fmla="*/ 2 h 46"/>
                <a:gd name="T12" fmla="*/ 9 w 47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6">
                  <a:moveTo>
                    <a:pt x="9" y="2"/>
                  </a:moveTo>
                  <a:cubicBezTo>
                    <a:pt x="45" y="36"/>
                    <a:pt x="45" y="36"/>
                    <a:pt x="45" y="36"/>
                  </a:cubicBezTo>
                  <a:cubicBezTo>
                    <a:pt x="47" y="38"/>
                    <a:pt x="47" y="42"/>
                    <a:pt x="45" y="44"/>
                  </a:cubicBezTo>
                  <a:cubicBezTo>
                    <a:pt x="43" y="46"/>
                    <a:pt x="39" y="46"/>
                    <a:pt x="37" y="4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64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3" name="íSľiḓe"/>
            <p:cNvSpPr/>
            <p:nvPr/>
          </p:nvSpPr>
          <p:spPr bwMode="auto">
            <a:xfrm>
              <a:off x="4899026" y="2314576"/>
              <a:ext cx="239713" cy="234950"/>
            </a:xfrm>
            <a:custGeom>
              <a:avLst/>
              <a:gdLst>
                <a:gd name="T0" fmla="*/ 80 w 82"/>
                <a:gd name="T1" fmla="*/ 68 h 80"/>
                <a:gd name="T2" fmla="*/ 12 w 82"/>
                <a:gd name="T3" fmla="*/ 2 h 80"/>
                <a:gd name="T4" fmla="*/ 2 w 82"/>
                <a:gd name="T5" fmla="*/ 4 h 80"/>
                <a:gd name="T6" fmla="*/ 3 w 82"/>
                <a:gd name="T7" fmla="*/ 14 h 80"/>
                <a:gd name="T8" fmla="*/ 69 w 82"/>
                <a:gd name="T9" fmla="*/ 77 h 80"/>
                <a:gd name="T10" fmla="*/ 79 w 82"/>
                <a:gd name="T11" fmla="*/ 78 h 80"/>
                <a:gd name="T12" fmla="*/ 80 w 82"/>
                <a:gd name="T13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0">
                  <a:moveTo>
                    <a:pt x="80" y="68"/>
                  </a:moveTo>
                  <a:cubicBezTo>
                    <a:pt x="64" y="40"/>
                    <a:pt x="40" y="17"/>
                    <a:pt x="12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28" y="32"/>
                    <a:pt x="50" y="53"/>
                    <a:pt x="69" y="77"/>
                  </a:cubicBezTo>
                  <a:cubicBezTo>
                    <a:pt x="71" y="80"/>
                    <a:pt x="76" y="80"/>
                    <a:pt x="79" y="78"/>
                  </a:cubicBezTo>
                  <a:cubicBezTo>
                    <a:pt x="81" y="76"/>
                    <a:pt x="82" y="71"/>
                    <a:pt x="80" y="68"/>
                  </a:cubicBezTo>
                  <a:close/>
                </a:path>
              </a:pathLst>
            </a:custGeom>
            <a:solidFill>
              <a:srgbClr val="50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4" name="íṡḷíḍè"/>
            <p:cNvSpPr/>
            <p:nvPr/>
          </p:nvSpPr>
          <p:spPr bwMode="auto">
            <a:xfrm>
              <a:off x="4322763" y="2746376"/>
              <a:ext cx="134938" cy="155575"/>
            </a:xfrm>
            <a:custGeom>
              <a:avLst/>
              <a:gdLst>
                <a:gd name="T0" fmla="*/ 31 w 46"/>
                <a:gd name="T1" fmla="*/ 0 h 53"/>
                <a:gd name="T2" fmla="*/ 23 w 46"/>
                <a:gd name="T3" fmla="*/ 9 h 53"/>
                <a:gd name="T4" fmla="*/ 21 w 46"/>
                <a:gd name="T5" fmla="*/ 7 h 53"/>
                <a:gd name="T6" fmla="*/ 14 w 46"/>
                <a:gd name="T7" fmla="*/ 14 h 53"/>
                <a:gd name="T8" fmla="*/ 16 w 46"/>
                <a:gd name="T9" fmla="*/ 16 h 53"/>
                <a:gd name="T10" fmla="*/ 14 w 46"/>
                <a:gd name="T11" fmla="*/ 18 h 53"/>
                <a:gd name="T12" fmla="*/ 11 w 46"/>
                <a:gd name="T13" fmla="*/ 16 h 53"/>
                <a:gd name="T14" fmla="*/ 2 w 46"/>
                <a:gd name="T15" fmla="*/ 27 h 53"/>
                <a:gd name="T16" fmla="*/ 1 w 46"/>
                <a:gd name="T17" fmla="*/ 27 h 53"/>
                <a:gd name="T18" fmla="*/ 1 w 46"/>
                <a:gd name="T19" fmla="*/ 32 h 53"/>
                <a:gd name="T20" fmla="*/ 22 w 46"/>
                <a:gd name="T21" fmla="*/ 52 h 53"/>
                <a:gd name="T22" fmla="*/ 24 w 46"/>
                <a:gd name="T23" fmla="*/ 53 h 53"/>
                <a:gd name="T24" fmla="*/ 27 w 46"/>
                <a:gd name="T25" fmla="*/ 52 h 53"/>
                <a:gd name="T26" fmla="*/ 27 w 46"/>
                <a:gd name="T27" fmla="*/ 51 h 53"/>
                <a:gd name="T28" fmla="*/ 37 w 46"/>
                <a:gd name="T29" fmla="*/ 41 h 53"/>
                <a:gd name="T30" fmla="*/ 35 w 46"/>
                <a:gd name="T31" fmla="*/ 39 h 53"/>
                <a:gd name="T32" fmla="*/ 37 w 46"/>
                <a:gd name="T33" fmla="*/ 37 h 53"/>
                <a:gd name="T34" fmla="*/ 39 w 46"/>
                <a:gd name="T35" fmla="*/ 39 h 53"/>
                <a:gd name="T36" fmla="*/ 46 w 46"/>
                <a:gd name="T37" fmla="*/ 31 h 53"/>
                <a:gd name="T38" fmla="*/ 44 w 46"/>
                <a:gd name="T39" fmla="*/ 29 h 53"/>
                <a:gd name="T40" fmla="*/ 46 w 46"/>
                <a:gd name="T41" fmla="*/ 28 h 53"/>
                <a:gd name="T42" fmla="*/ 24 w 46"/>
                <a:gd name="T43" fmla="*/ 7 h 53"/>
                <a:gd name="T44" fmla="*/ 28 w 46"/>
                <a:gd name="T45" fmla="*/ 3 h 53"/>
                <a:gd name="T46" fmla="*/ 28 w 46"/>
                <a:gd name="T47" fmla="*/ 3 h 53"/>
                <a:gd name="T48" fmla="*/ 31 w 46"/>
                <a:gd name="T49" fmla="*/ 0 h 53"/>
                <a:gd name="T50" fmla="*/ 31 w 46"/>
                <a:gd name="T5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53">
                  <a:moveTo>
                    <a:pt x="31" y="0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3"/>
                    <a:pt x="23" y="53"/>
                    <a:pt x="24" y="53"/>
                  </a:cubicBezTo>
                  <a:cubicBezTo>
                    <a:pt x="25" y="53"/>
                    <a:pt x="26" y="53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5" name="iŝḷïde"/>
            <p:cNvSpPr/>
            <p:nvPr/>
          </p:nvSpPr>
          <p:spPr bwMode="auto">
            <a:xfrm>
              <a:off x="4413251" y="2738438"/>
              <a:ext cx="76200" cy="55563"/>
            </a:xfrm>
            <a:custGeom>
              <a:avLst/>
              <a:gdLst>
                <a:gd name="T0" fmla="*/ 48 w 48"/>
                <a:gd name="T1" fmla="*/ 35 h 35"/>
                <a:gd name="T2" fmla="*/ 48 w 48"/>
                <a:gd name="T3" fmla="*/ 35 h 35"/>
                <a:gd name="T4" fmla="*/ 48 w 48"/>
                <a:gd name="T5" fmla="*/ 35 h 35"/>
                <a:gd name="T6" fmla="*/ 6 w 48"/>
                <a:gd name="T7" fmla="*/ 0 h 35"/>
                <a:gd name="T8" fmla="*/ 0 w 48"/>
                <a:gd name="T9" fmla="*/ 5 h 35"/>
                <a:gd name="T10" fmla="*/ 0 w 48"/>
                <a:gd name="T11" fmla="*/ 5 h 35"/>
                <a:gd name="T12" fmla="*/ 6 w 48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48" y="35"/>
                  </a:lnTo>
                  <a:lnTo>
                    <a:pt x="48" y="35"/>
                  </a:lnTo>
                  <a:close/>
                  <a:moveTo>
                    <a:pt x="6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6" name="ïŝ1iḋe"/>
            <p:cNvSpPr/>
            <p:nvPr/>
          </p:nvSpPr>
          <p:spPr bwMode="auto">
            <a:xfrm>
              <a:off x="4413251" y="2738438"/>
              <a:ext cx="76200" cy="55563"/>
            </a:xfrm>
            <a:custGeom>
              <a:avLst/>
              <a:gdLst>
                <a:gd name="T0" fmla="*/ 48 w 48"/>
                <a:gd name="T1" fmla="*/ 35 h 35"/>
                <a:gd name="T2" fmla="*/ 48 w 48"/>
                <a:gd name="T3" fmla="*/ 35 h 35"/>
                <a:gd name="T4" fmla="*/ 48 w 48"/>
                <a:gd name="T5" fmla="*/ 35 h 35"/>
                <a:gd name="T6" fmla="*/ 6 w 48"/>
                <a:gd name="T7" fmla="*/ 0 h 35"/>
                <a:gd name="T8" fmla="*/ 0 w 48"/>
                <a:gd name="T9" fmla="*/ 5 h 35"/>
                <a:gd name="T10" fmla="*/ 0 w 48"/>
                <a:gd name="T11" fmla="*/ 5 h 35"/>
                <a:gd name="T12" fmla="*/ 6 w 48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48" y="35"/>
                  </a:lnTo>
                  <a:lnTo>
                    <a:pt x="48" y="35"/>
                  </a:lnTo>
                  <a:moveTo>
                    <a:pt x="6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7" name="íṩḷîḑe"/>
            <p:cNvSpPr/>
            <p:nvPr/>
          </p:nvSpPr>
          <p:spPr bwMode="auto">
            <a:xfrm>
              <a:off x="4489451" y="2787651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8" name="ïṧ1iḋè"/>
            <p:cNvSpPr/>
            <p:nvPr/>
          </p:nvSpPr>
          <p:spPr bwMode="auto">
            <a:xfrm>
              <a:off x="4392613" y="2714626"/>
              <a:ext cx="114300" cy="114300"/>
            </a:xfrm>
            <a:custGeom>
              <a:avLst/>
              <a:gdLst>
                <a:gd name="T0" fmla="*/ 35 w 39"/>
                <a:gd name="T1" fmla="*/ 10 h 39"/>
                <a:gd name="T2" fmla="*/ 29 w 39"/>
                <a:gd name="T3" fmla="*/ 4 h 39"/>
                <a:gd name="T4" fmla="*/ 14 w 39"/>
                <a:gd name="T5" fmla="*/ 4 h 39"/>
                <a:gd name="T6" fmla="*/ 0 w 39"/>
                <a:gd name="T7" fmla="*/ 18 h 39"/>
                <a:gd name="T8" fmla="*/ 22 w 39"/>
                <a:gd name="T9" fmla="*/ 39 h 39"/>
                <a:gd name="T10" fmla="*/ 35 w 39"/>
                <a:gd name="T11" fmla="*/ 25 h 39"/>
                <a:gd name="T12" fmla="*/ 35 w 39"/>
                <a:gd name="T13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9">
                  <a:moveTo>
                    <a:pt x="35" y="10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5" y="0"/>
                    <a:pt x="18" y="0"/>
                    <a:pt x="14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9" y="21"/>
                    <a:pt x="39" y="14"/>
                    <a:pt x="35" y="10"/>
                  </a:cubicBezTo>
                </a:path>
              </a:pathLst>
            </a:custGeom>
            <a:solidFill>
              <a:srgbClr val="50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79" name="islîḍê"/>
            <p:cNvSpPr/>
            <p:nvPr/>
          </p:nvSpPr>
          <p:spPr bwMode="auto">
            <a:xfrm>
              <a:off x="4392613" y="2755901"/>
              <a:ext cx="76200" cy="73025"/>
            </a:xfrm>
            <a:custGeom>
              <a:avLst/>
              <a:gdLst>
                <a:gd name="T0" fmla="*/ 4 w 26"/>
                <a:gd name="T1" fmla="*/ 0 h 25"/>
                <a:gd name="T2" fmla="*/ 0 w 26"/>
                <a:gd name="T3" fmla="*/ 4 h 25"/>
                <a:gd name="T4" fmla="*/ 22 w 26"/>
                <a:gd name="T5" fmla="*/ 25 h 25"/>
                <a:gd name="T6" fmla="*/ 26 w 26"/>
                <a:gd name="T7" fmla="*/ 21 h 25"/>
                <a:gd name="T8" fmla="*/ 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17" y="16"/>
                    <a:pt x="9" y="9"/>
                    <a:pt x="4" y="0"/>
                  </a:cubicBezTo>
                </a:path>
              </a:pathLst>
            </a:custGeom>
            <a:solidFill>
              <a:srgbClr val="46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0" name="i$ľiḓè"/>
            <p:cNvSpPr/>
            <p:nvPr/>
          </p:nvSpPr>
          <p:spPr bwMode="auto">
            <a:xfrm>
              <a:off x="4368801" y="2760663"/>
              <a:ext cx="95250" cy="95250"/>
            </a:xfrm>
            <a:custGeom>
              <a:avLst/>
              <a:gdLst>
                <a:gd name="T0" fmla="*/ 60 w 60"/>
                <a:gd name="T1" fmla="*/ 47 h 60"/>
                <a:gd name="T2" fmla="*/ 11 w 60"/>
                <a:gd name="T3" fmla="*/ 0 h 60"/>
                <a:gd name="T4" fmla="*/ 0 w 60"/>
                <a:gd name="T5" fmla="*/ 13 h 60"/>
                <a:gd name="T6" fmla="*/ 47 w 60"/>
                <a:gd name="T7" fmla="*/ 60 h 60"/>
                <a:gd name="T8" fmla="*/ 60 w 60"/>
                <a:gd name="T9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47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47" y="60"/>
                  </a:lnTo>
                  <a:lnTo>
                    <a:pt x="60" y="47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1" name="íṣ1iḓe"/>
            <p:cNvSpPr/>
            <p:nvPr/>
          </p:nvSpPr>
          <p:spPr bwMode="auto">
            <a:xfrm>
              <a:off x="4333876" y="2787651"/>
              <a:ext cx="103188" cy="100013"/>
            </a:xfrm>
            <a:custGeom>
              <a:avLst/>
              <a:gdLst>
                <a:gd name="T0" fmla="*/ 65 w 65"/>
                <a:gd name="T1" fmla="*/ 46 h 63"/>
                <a:gd name="T2" fmla="*/ 19 w 65"/>
                <a:gd name="T3" fmla="*/ 0 h 63"/>
                <a:gd name="T4" fmla="*/ 0 w 65"/>
                <a:gd name="T5" fmla="*/ 19 h 63"/>
                <a:gd name="T6" fmla="*/ 48 w 65"/>
                <a:gd name="T7" fmla="*/ 63 h 63"/>
                <a:gd name="T8" fmla="*/ 65 w 65"/>
                <a:gd name="T9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3">
                  <a:moveTo>
                    <a:pt x="65" y="46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48" y="63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2" name="iṡḷiḓe"/>
            <p:cNvSpPr/>
            <p:nvPr/>
          </p:nvSpPr>
          <p:spPr bwMode="auto">
            <a:xfrm>
              <a:off x="4330701" y="2817813"/>
              <a:ext cx="79375" cy="76200"/>
            </a:xfrm>
            <a:custGeom>
              <a:avLst/>
              <a:gdLst>
                <a:gd name="T0" fmla="*/ 27 w 27"/>
                <a:gd name="T1" fmla="*/ 24 h 26"/>
                <a:gd name="T2" fmla="*/ 1 w 27"/>
                <a:gd name="T3" fmla="*/ 0 h 26"/>
                <a:gd name="T4" fmla="*/ 1 w 27"/>
                <a:gd name="T5" fmla="*/ 0 h 26"/>
                <a:gd name="T6" fmla="*/ 1 w 27"/>
                <a:gd name="T7" fmla="*/ 5 h 26"/>
                <a:gd name="T8" fmla="*/ 22 w 27"/>
                <a:gd name="T9" fmla="*/ 25 h 26"/>
                <a:gd name="T10" fmla="*/ 26 w 27"/>
                <a:gd name="T11" fmla="*/ 25 h 26"/>
                <a:gd name="T12" fmla="*/ 27 w 27"/>
                <a:gd name="T1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27" y="2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6"/>
                    <a:pt x="25" y="26"/>
                    <a:pt x="26" y="25"/>
                  </a:cubicBezTo>
                  <a:lnTo>
                    <a:pt x="27" y="24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3" name="íṣḷïḑé"/>
            <p:cNvSpPr/>
            <p:nvPr/>
          </p:nvSpPr>
          <p:spPr bwMode="auto">
            <a:xfrm>
              <a:off x="4368801" y="2787651"/>
              <a:ext cx="68263" cy="68263"/>
            </a:xfrm>
            <a:custGeom>
              <a:avLst/>
              <a:gdLst>
                <a:gd name="T0" fmla="*/ 43 w 43"/>
                <a:gd name="T1" fmla="*/ 39 h 43"/>
                <a:gd name="T2" fmla="*/ 4 w 43"/>
                <a:gd name="T3" fmla="*/ 0 h 43"/>
                <a:gd name="T4" fmla="*/ 0 w 43"/>
                <a:gd name="T5" fmla="*/ 4 h 43"/>
                <a:gd name="T6" fmla="*/ 39 w 43"/>
                <a:gd name="T7" fmla="*/ 43 h 43"/>
                <a:gd name="T8" fmla="*/ 43 w 43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39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39" y="43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4" name="íşľíḑe"/>
            <p:cNvSpPr/>
            <p:nvPr/>
          </p:nvSpPr>
          <p:spPr bwMode="auto">
            <a:xfrm>
              <a:off x="4575176" y="3011488"/>
              <a:ext cx="155575" cy="134938"/>
            </a:xfrm>
            <a:custGeom>
              <a:avLst/>
              <a:gdLst>
                <a:gd name="T0" fmla="*/ 21 w 53"/>
                <a:gd name="T1" fmla="*/ 0 h 46"/>
                <a:gd name="T2" fmla="*/ 14 w 53"/>
                <a:gd name="T3" fmla="*/ 7 h 46"/>
                <a:gd name="T4" fmla="*/ 16 w 53"/>
                <a:gd name="T5" fmla="*/ 9 h 46"/>
                <a:gd name="T6" fmla="*/ 14 w 53"/>
                <a:gd name="T7" fmla="*/ 11 h 46"/>
                <a:gd name="T8" fmla="*/ 12 w 53"/>
                <a:gd name="T9" fmla="*/ 9 h 46"/>
                <a:gd name="T10" fmla="*/ 2 w 53"/>
                <a:gd name="T11" fmla="*/ 19 h 46"/>
                <a:gd name="T12" fmla="*/ 1 w 53"/>
                <a:gd name="T13" fmla="*/ 20 h 46"/>
                <a:gd name="T14" fmla="*/ 1 w 53"/>
                <a:gd name="T15" fmla="*/ 25 h 46"/>
                <a:gd name="T16" fmla="*/ 22 w 53"/>
                <a:gd name="T17" fmla="*/ 45 h 46"/>
                <a:gd name="T18" fmla="*/ 24 w 53"/>
                <a:gd name="T19" fmla="*/ 46 h 46"/>
                <a:gd name="T20" fmla="*/ 27 w 53"/>
                <a:gd name="T21" fmla="*/ 45 h 46"/>
                <a:gd name="T22" fmla="*/ 28 w 53"/>
                <a:gd name="T23" fmla="*/ 44 h 46"/>
                <a:gd name="T24" fmla="*/ 37 w 53"/>
                <a:gd name="T25" fmla="*/ 34 h 46"/>
                <a:gd name="T26" fmla="*/ 35 w 53"/>
                <a:gd name="T27" fmla="*/ 32 h 46"/>
                <a:gd name="T28" fmla="*/ 37 w 53"/>
                <a:gd name="T29" fmla="*/ 30 h 46"/>
                <a:gd name="T30" fmla="*/ 40 w 53"/>
                <a:gd name="T31" fmla="*/ 32 h 46"/>
                <a:gd name="T32" fmla="*/ 47 w 53"/>
                <a:gd name="T33" fmla="*/ 24 h 46"/>
                <a:gd name="T34" fmla="*/ 45 w 53"/>
                <a:gd name="T35" fmla="*/ 22 h 46"/>
                <a:gd name="T36" fmla="*/ 53 w 53"/>
                <a:gd name="T37" fmla="*/ 13 h 46"/>
                <a:gd name="T38" fmla="*/ 53 w 53"/>
                <a:gd name="T39" fmla="*/ 13 h 46"/>
                <a:gd name="T40" fmla="*/ 46 w 53"/>
                <a:gd name="T41" fmla="*/ 21 h 46"/>
                <a:gd name="T42" fmla="*/ 25 w 53"/>
                <a:gd name="T43" fmla="*/ 0 h 46"/>
                <a:gd name="T44" fmla="*/ 23 w 53"/>
                <a:gd name="T45" fmla="*/ 2 h 46"/>
                <a:gd name="T46" fmla="*/ 21 w 53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46">
                  <a:moveTo>
                    <a:pt x="21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2"/>
                    <a:pt x="0" y="24"/>
                    <a:pt x="1" y="2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4" y="46"/>
                    <a:pt x="24" y="46"/>
                  </a:cubicBezTo>
                  <a:cubicBezTo>
                    <a:pt x="25" y="46"/>
                    <a:pt x="26" y="46"/>
                    <a:pt x="27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5" name="ïślide"/>
            <p:cNvSpPr/>
            <p:nvPr/>
          </p:nvSpPr>
          <p:spPr bwMode="auto">
            <a:xfrm>
              <a:off x="4672013" y="2978151"/>
              <a:ext cx="73025" cy="71438"/>
            </a:xfrm>
            <a:custGeom>
              <a:avLst/>
              <a:gdLst>
                <a:gd name="T0" fmla="*/ 46 w 46"/>
                <a:gd name="T1" fmla="*/ 35 h 45"/>
                <a:gd name="T2" fmla="*/ 37 w 46"/>
                <a:gd name="T3" fmla="*/ 45 h 45"/>
                <a:gd name="T4" fmla="*/ 37 w 46"/>
                <a:gd name="T5" fmla="*/ 45 h 45"/>
                <a:gd name="T6" fmla="*/ 46 w 46"/>
                <a:gd name="T7" fmla="*/ 35 h 45"/>
                <a:gd name="T8" fmla="*/ 46 w 46"/>
                <a:gd name="T9" fmla="*/ 35 h 45"/>
                <a:gd name="T10" fmla="*/ 6 w 46"/>
                <a:gd name="T11" fmla="*/ 0 h 45"/>
                <a:gd name="T12" fmla="*/ 0 w 46"/>
                <a:gd name="T13" fmla="*/ 4 h 45"/>
                <a:gd name="T14" fmla="*/ 6 w 46"/>
                <a:gd name="T15" fmla="*/ 0 h 45"/>
                <a:gd name="T16" fmla="*/ 6 w 4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5">
                  <a:moveTo>
                    <a:pt x="46" y="35"/>
                  </a:moveTo>
                  <a:lnTo>
                    <a:pt x="37" y="45"/>
                  </a:lnTo>
                  <a:lnTo>
                    <a:pt x="37" y="45"/>
                  </a:lnTo>
                  <a:lnTo>
                    <a:pt x="46" y="35"/>
                  </a:lnTo>
                  <a:lnTo>
                    <a:pt x="46" y="35"/>
                  </a:lnTo>
                  <a:close/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6" name="îsḷíḍê"/>
            <p:cNvSpPr/>
            <p:nvPr/>
          </p:nvSpPr>
          <p:spPr bwMode="auto">
            <a:xfrm>
              <a:off x="4672013" y="2978151"/>
              <a:ext cx="73025" cy="71438"/>
            </a:xfrm>
            <a:custGeom>
              <a:avLst/>
              <a:gdLst>
                <a:gd name="T0" fmla="*/ 46 w 46"/>
                <a:gd name="T1" fmla="*/ 35 h 45"/>
                <a:gd name="T2" fmla="*/ 37 w 46"/>
                <a:gd name="T3" fmla="*/ 45 h 45"/>
                <a:gd name="T4" fmla="*/ 37 w 46"/>
                <a:gd name="T5" fmla="*/ 45 h 45"/>
                <a:gd name="T6" fmla="*/ 46 w 46"/>
                <a:gd name="T7" fmla="*/ 35 h 45"/>
                <a:gd name="T8" fmla="*/ 46 w 46"/>
                <a:gd name="T9" fmla="*/ 35 h 45"/>
                <a:gd name="T10" fmla="*/ 6 w 46"/>
                <a:gd name="T11" fmla="*/ 0 h 45"/>
                <a:gd name="T12" fmla="*/ 0 w 46"/>
                <a:gd name="T13" fmla="*/ 4 h 45"/>
                <a:gd name="T14" fmla="*/ 6 w 46"/>
                <a:gd name="T15" fmla="*/ 0 h 45"/>
                <a:gd name="T16" fmla="*/ 6 w 4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5">
                  <a:moveTo>
                    <a:pt x="46" y="35"/>
                  </a:moveTo>
                  <a:lnTo>
                    <a:pt x="37" y="45"/>
                  </a:lnTo>
                  <a:lnTo>
                    <a:pt x="37" y="45"/>
                  </a:lnTo>
                  <a:lnTo>
                    <a:pt x="46" y="35"/>
                  </a:lnTo>
                  <a:lnTo>
                    <a:pt x="46" y="35"/>
                  </a:lnTo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7" name="ïṥ1ïdê"/>
            <p:cNvSpPr/>
            <p:nvPr/>
          </p:nvSpPr>
          <p:spPr bwMode="auto">
            <a:xfrm>
              <a:off x="4681538" y="2971801"/>
              <a:ext cx="66675" cy="61913"/>
            </a:xfrm>
            <a:custGeom>
              <a:avLst/>
              <a:gdLst>
                <a:gd name="T0" fmla="*/ 23 w 23"/>
                <a:gd name="T1" fmla="*/ 20 h 21"/>
                <a:gd name="T2" fmla="*/ 22 w 23"/>
                <a:gd name="T3" fmla="*/ 21 h 21"/>
                <a:gd name="T4" fmla="*/ 22 w 23"/>
                <a:gd name="T5" fmla="*/ 21 h 21"/>
                <a:gd name="T6" fmla="*/ 23 w 23"/>
                <a:gd name="T7" fmla="*/ 20 h 21"/>
                <a:gd name="T8" fmla="*/ 23 w 23"/>
                <a:gd name="T9" fmla="*/ 20 h 21"/>
                <a:gd name="T10" fmla="*/ 2 w 23"/>
                <a:gd name="T11" fmla="*/ 0 h 21"/>
                <a:gd name="T12" fmla="*/ 2 w 23"/>
                <a:gd name="T13" fmla="*/ 0 h 21"/>
                <a:gd name="T14" fmla="*/ 0 w 23"/>
                <a:gd name="T15" fmla="*/ 2 h 21"/>
                <a:gd name="T16" fmla="*/ 0 w 23"/>
                <a:gd name="T17" fmla="*/ 2 h 21"/>
                <a:gd name="T18" fmla="*/ 2 w 23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1">
                  <a:moveTo>
                    <a:pt x="23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8" name="îşľidê"/>
            <p:cNvSpPr/>
            <p:nvPr/>
          </p:nvSpPr>
          <p:spPr bwMode="auto">
            <a:xfrm>
              <a:off x="4648201" y="2957513"/>
              <a:ext cx="112713" cy="114300"/>
            </a:xfrm>
            <a:custGeom>
              <a:avLst/>
              <a:gdLst>
                <a:gd name="T0" fmla="*/ 34 w 38"/>
                <a:gd name="T1" fmla="*/ 10 h 39"/>
                <a:gd name="T2" fmla="*/ 28 w 38"/>
                <a:gd name="T3" fmla="*/ 4 h 39"/>
                <a:gd name="T4" fmla="*/ 13 w 38"/>
                <a:gd name="T5" fmla="*/ 4 h 39"/>
                <a:gd name="T6" fmla="*/ 0 w 38"/>
                <a:gd name="T7" fmla="*/ 18 h 39"/>
                <a:gd name="T8" fmla="*/ 21 w 38"/>
                <a:gd name="T9" fmla="*/ 39 h 39"/>
                <a:gd name="T10" fmla="*/ 34 w 38"/>
                <a:gd name="T11" fmla="*/ 25 h 39"/>
                <a:gd name="T12" fmla="*/ 34 w 38"/>
                <a:gd name="T13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34" y="10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4" y="0"/>
                    <a:pt x="17" y="0"/>
                    <a:pt x="13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8" y="20"/>
                    <a:pt x="38" y="14"/>
                    <a:pt x="34" y="10"/>
                  </a:cubicBezTo>
                </a:path>
              </a:pathLst>
            </a:custGeom>
            <a:solidFill>
              <a:srgbClr val="50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9" name="iśļîḓê"/>
            <p:cNvSpPr/>
            <p:nvPr/>
          </p:nvSpPr>
          <p:spPr bwMode="auto">
            <a:xfrm>
              <a:off x="4648201" y="2998788"/>
              <a:ext cx="73025" cy="73025"/>
            </a:xfrm>
            <a:custGeom>
              <a:avLst/>
              <a:gdLst>
                <a:gd name="T0" fmla="*/ 4 w 25"/>
                <a:gd name="T1" fmla="*/ 0 h 25"/>
                <a:gd name="T2" fmla="*/ 0 w 25"/>
                <a:gd name="T3" fmla="*/ 4 h 25"/>
                <a:gd name="T4" fmla="*/ 21 w 25"/>
                <a:gd name="T5" fmla="*/ 25 h 25"/>
                <a:gd name="T6" fmla="*/ 25 w 25"/>
                <a:gd name="T7" fmla="*/ 21 h 25"/>
                <a:gd name="T8" fmla="*/ 4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16"/>
                    <a:pt x="9" y="9"/>
                    <a:pt x="4" y="0"/>
                  </a:cubicBezTo>
                </a:path>
              </a:pathLst>
            </a:custGeom>
            <a:solidFill>
              <a:srgbClr val="46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0" name="ïṧ1iḋè"/>
            <p:cNvSpPr/>
            <p:nvPr/>
          </p:nvSpPr>
          <p:spPr bwMode="auto">
            <a:xfrm>
              <a:off x="4622801" y="3005138"/>
              <a:ext cx="93663" cy="93663"/>
            </a:xfrm>
            <a:custGeom>
              <a:avLst/>
              <a:gdLst>
                <a:gd name="T0" fmla="*/ 59 w 59"/>
                <a:gd name="T1" fmla="*/ 46 h 59"/>
                <a:gd name="T2" fmla="*/ 12 w 59"/>
                <a:gd name="T3" fmla="*/ 0 h 59"/>
                <a:gd name="T4" fmla="*/ 0 w 59"/>
                <a:gd name="T5" fmla="*/ 13 h 59"/>
                <a:gd name="T6" fmla="*/ 48 w 59"/>
                <a:gd name="T7" fmla="*/ 59 h 59"/>
                <a:gd name="T8" fmla="*/ 59 w 59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46"/>
                  </a:moveTo>
                  <a:lnTo>
                    <a:pt x="12" y="0"/>
                  </a:lnTo>
                  <a:lnTo>
                    <a:pt x="0" y="13"/>
                  </a:lnTo>
                  <a:lnTo>
                    <a:pt x="48" y="59"/>
                  </a:lnTo>
                  <a:lnTo>
                    <a:pt x="59" y="4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1" name="ïšlîḍé"/>
            <p:cNvSpPr/>
            <p:nvPr/>
          </p:nvSpPr>
          <p:spPr bwMode="auto">
            <a:xfrm>
              <a:off x="4589463" y="3030538"/>
              <a:ext cx="100013" cy="100013"/>
            </a:xfrm>
            <a:custGeom>
              <a:avLst/>
              <a:gdLst>
                <a:gd name="T0" fmla="*/ 63 w 63"/>
                <a:gd name="T1" fmla="*/ 47 h 63"/>
                <a:gd name="T2" fmla="*/ 17 w 63"/>
                <a:gd name="T3" fmla="*/ 0 h 63"/>
                <a:gd name="T4" fmla="*/ 0 w 63"/>
                <a:gd name="T5" fmla="*/ 19 h 63"/>
                <a:gd name="T6" fmla="*/ 46 w 63"/>
                <a:gd name="T7" fmla="*/ 63 h 63"/>
                <a:gd name="T8" fmla="*/ 63 w 63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63" y="47"/>
                  </a:moveTo>
                  <a:lnTo>
                    <a:pt x="17" y="0"/>
                  </a:lnTo>
                  <a:lnTo>
                    <a:pt x="0" y="19"/>
                  </a:lnTo>
                  <a:lnTo>
                    <a:pt x="46" y="63"/>
                  </a:lnTo>
                  <a:lnTo>
                    <a:pt x="63" y="47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2" name="îslïďe"/>
            <p:cNvSpPr/>
            <p:nvPr/>
          </p:nvSpPr>
          <p:spPr bwMode="auto">
            <a:xfrm>
              <a:off x="4583113" y="3060701"/>
              <a:ext cx="79375" cy="76200"/>
            </a:xfrm>
            <a:custGeom>
              <a:avLst/>
              <a:gdLst>
                <a:gd name="T0" fmla="*/ 27 w 27"/>
                <a:gd name="T1" fmla="*/ 24 h 26"/>
                <a:gd name="T2" fmla="*/ 2 w 27"/>
                <a:gd name="T3" fmla="*/ 0 h 26"/>
                <a:gd name="T4" fmla="*/ 1 w 27"/>
                <a:gd name="T5" fmla="*/ 0 h 26"/>
                <a:gd name="T6" fmla="*/ 1 w 27"/>
                <a:gd name="T7" fmla="*/ 5 h 26"/>
                <a:gd name="T8" fmla="*/ 22 w 27"/>
                <a:gd name="T9" fmla="*/ 25 h 26"/>
                <a:gd name="T10" fmla="*/ 27 w 27"/>
                <a:gd name="T11" fmla="*/ 25 h 26"/>
                <a:gd name="T12" fmla="*/ 27 w 27"/>
                <a:gd name="T1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27" y="24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6"/>
                    <a:pt x="25" y="26"/>
                    <a:pt x="27" y="25"/>
                  </a:cubicBezTo>
                  <a:lnTo>
                    <a:pt x="27" y="24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3" name="îṣḻîďé"/>
            <p:cNvSpPr/>
            <p:nvPr/>
          </p:nvSpPr>
          <p:spPr bwMode="auto">
            <a:xfrm>
              <a:off x="4622801" y="3030538"/>
              <a:ext cx="66675" cy="68263"/>
            </a:xfrm>
            <a:custGeom>
              <a:avLst/>
              <a:gdLst>
                <a:gd name="T0" fmla="*/ 42 w 42"/>
                <a:gd name="T1" fmla="*/ 39 h 43"/>
                <a:gd name="T2" fmla="*/ 3 w 42"/>
                <a:gd name="T3" fmla="*/ 0 h 43"/>
                <a:gd name="T4" fmla="*/ 0 w 42"/>
                <a:gd name="T5" fmla="*/ 4 h 43"/>
                <a:gd name="T6" fmla="*/ 38 w 42"/>
                <a:gd name="T7" fmla="*/ 43 h 43"/>
                <a:gd name="T8" fmla="*/ 42 w 42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39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8" y="43"/>
                  </a:lnTo>
                  <a:lnTo>
                    <a:pt x="42" y="39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4" name="îšlíḋê"/>
            <p:cNvSpPr/>
            <p:nvPr/>
          </p:nvSpPr>
          <p:spPr bwMode="auto">
            <a:xfrm>
              <a:off x="5013326" y="2428876"/>
              <a:ext cx="90488" cy="112713"/>
            </a:xfrm>
            <a:custGeom>
              <a:avLst/>
              <a:gdLst>
                <a:gd name="T0" fmla="*/ 6 w 31"/>
                <a:gd name="T1" fmla="*/ 35 h 38"/>
                <a:gd name="T2" fmla="*/ 17 w 31"/>
                <a:gd name="T3" fmla="*/ 33 h 38"/>
                <a:gd name="T4" fmla="*/ 29 w 31"/>
                <a:gd name="T5" fmla="*/ 13 h 38"/>
                <a:gd name="T6" fmla="*/ 29 w 31"/>
                <a:gd name="T7" fmla="*/ 6 h 38"/>
                <a:gd name="T8" fmla="*/ 24 w 31"/>
                <a:gd name="T9" fmla="*/ 1 h 38"/>
                <a:gd name="T10" fmla="*/ 16 w 31"/>
                <a:gd name="T11" fmla="*/ 5 h 38"/>
                <a:gd name="T12" fmla="*/ 2 w 31"/>
                <a:gd name="T13" fmla="*/ 23 h 38"/>
                <a:gd name="T14" fmla="*/ 4 w 31"/>
                <a:gd name="T15" fmla="*/ 34 h 38"/>
                <a:gd name="T16" fmla="*/ 6 w 31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8">
                  <a:moveTo>
                    <a:pt x="6" y="35"/>
                  </a:moveTo>
                  <a:cubicBezTo>
                    <a:pt x="10" y="38"/>
                    <a:pt x="15" y="37"/>
                    <a:pt x="17" y="3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1"/>
                    <a:pt x="31" y="8"/>
                    <a:pt x="29" y="6"/>
                  </a:cubicBezTo>
                  <a:cubicBezTo>
                    <a:pt x="28" y="3"/>
                    <a:pt x="26" y="2"/>
                    <a:pt x="24" y="1"/>
                  </a:cubicBezTo>
                  <a:cubicBezTo>
                    <a:pt x="21" y="0"/>
                    <a:pt x="17" y="2"/>
                    <a:pt x="16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6"/>
                    <a:pt x="0" y="31"/>
                    <a:pt x="4" y="34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5" name="îşlïḍé"/>
            <p:cNvSpPr/>
            <p:nvPr/>
          </p:nvSpPr>
          <p:spPr bwMode="auto">
            <a:xfrm>
              <a:off x="4965701" y="2397126"/>
              <a:ext cx="103188" cy="114300"/>
            </a:xfrm>
            <a:custGeom>
              <a:avLst/>
              <a:gdLst>
                <a:gd name="T0" fmla="*/ 6 w 35"/>
                <a:gd name="T1" fmla="*/ 36 h 39"/>
                <a:gd name="T2" fmla="*/ 18 w 35"/>
                <a:gd name="T3" fmla="*/ 35 h 39"/>
                <a:gd name="T4" fmla="*/ 33 w 35"/>
                <a:gd name="T5" fmla="*/ 14 h 39"/>
                <a:gd name="T6" fmla="*/ 34 w 35"/>
                <a:gd name="T7" fmla="*/ 6 h 39"/>
                <a:gd name="T8" fmla="*/ 29 w 35"/>
                <a:gd name="T9" fmla="*/ 1 h 39"/>
                <a:gd name="T10" fmla="*/ 20 w 35"/>
                <a:gd name="T11" fmla="*/ 4 h 39"/>
                <a:gd name="T12" fmla="*/ 3 w 35"/>
                <a:gd name="T13" fmla="*/ 22 h 39"/>
                <a:gd name="T14" fmla="*/ 4 w 35"/>
                <a:gd name="T15" fmla="*/ 34 h 39"/>
                <a:gd name="T16" fmla="*/ 6 w 35"/>
                <a:gd name="T17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9">
                  <a:moveTo>
                    <a:pt x="6" y="36"/>
                  </a:moveTo>
                  <a:cubicBezTo>
                    <a:pt x="10" y="39"/>
                    <a:pt x="15" y="38"/>
                    <a:pt x="18" y="3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5" y="12"/>
                    <a:pt x="35" y="9"/>
                    <a:pt x="34" y="6"/>
                  </a:cubicBezTo>
                  <a:cubicBezTo>
                    <a:pt x="33" y="4"/>
                    <a:pt x="31" y="2"/>
                    <a:pt x="29" y="1"/>
                  </a:cubicBezTo>
                  <a:cubicBezTo>
                    <a:pt x="26" y="0"/>
                    <a:pt x="22" y="2"/>
                    <a:pt x="20" y="4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6"/>
                    <a:pt x="0" y="31"/>
                    <a:pt x="4" y="34"/>
                  </a:cubicBezTo>
                  <a:lnTo>
                    <a:pt x="6" y="36"/>
                  </a:lnTo>
                  <a:close/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6" name="ïṧlîḓe"/>
            <p:cNvSpPr/>
            <p:nvPr/>
          </p:nvSpPr>
          <p:spPr bwMode="auto">
            <a:xfrm>
              <a:off x="4930776" y="2359026"/>
              <a:ext cx="111125" cy="109538"/>
            </a:xfrm>
            <a:custGeom>
              <a:avLst/>
              <a:gdLst>
                <a:gd name="T0" fmla="*/ 6 w 38"/>
                <a:gd name="T1" fmla="*/ 33 h 37"/>
                <a:gd name="T2" fmla="*/ 18 w 38"/>
                <a:gd name="T3" fmla="*/ 33 h 37"/>
                <a:gd name="T4" fmla="*/ 36 w 38"/>
                <a:gd name="T5" fmla="*/ 14 h 37"/>
                <a:gd name="T6" fmla="*/ 38 w 38"/>
                <a:gd name="T7" fmla="*/ 7 h 37"/>
                <a:gd name="T8" fmla="*/ 33 w 38"/>
                <a:gd name="T9" fmla="*/ 1 h 37"/>
                <a:gd name="T10" fmla="*/ 24 w 38"/>
                <a:gd name="T11" fmla="*/ 3 h 37"/>
                <a:gd name="T12" fmla="*/ 4 w 38"/>
                <a:gd name="T13" fmla="*/ 20 h 37"/>
                <a:gd name="T14" fmla="*/ 4 w 38"/>
                <a:gd name="T15" fmla="*/ 31 h 37"/>
                <a:gd name="T16" fmla="*/ 6 w 38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6" y="33"/>
                  </a:moveTo>
                  <a:cubicBezTo>
                    <a:pt x="9" y="36"/>
                    <a:pt x="14" y="37"/>
                    <a:pt x="18" y="3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8" y="12"/>
                    <a:pt x="38" y="10"/>
                    <a:pt x="38" y="7"/>
                  </a:cubicBezTo>
                  <a:cubicBezTo>
                    <a:pt x="37" y="4"/>
                    <a:pt x="35" y="2"/>
                    <a:pt x="33" y="1"/>
                  </a:cubicBezTo>
                  <a:cubicBezTo>
                    <a:pt x="30" y="0"/>
                    <a:pt x="26" y="1"/>
                    <a:pt x="24" y="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3"/>
                    <a:pt x="1" y="27"/>
                    <a:pt x="4" y="31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7" name="îşľïḑê"/>
            <p:cNvSpPr/>
            <p:nvPr/>
          </p:nvSpPr>
          <p:spPr bwMode="auto">
            <a:xfrm>
              <a:off x="4913313" y="2317751"/>
              <a:ext cx="103188" cy="100013"/>
            </a:xfrm>
            <a:custGeom>
              <a:avLst/>
              <a:gdLst>
                <a:gd name="T0" fmla="*/ 4 w 35"/>
                <a:gd name="T1" fmla="*/ 30 h 34"/>
                <a:gd name="T2" fmla="*/ 14 w 35"/>
                <a:gd name="T3" fmla="*/ 30 h 34"/>
                <a:gd name="T4" fmla="*/ 33 w 35"/>
                <a:gd name="T5" fmla="*/ 13 h 34"/>
                <a:gd name="T6" fmla="*/ 35 w 35"/>
                <a:gd name="T7" fmla="*/ 6 h 34"/>
                <a:gd name="T8" fmla="*/ 31 w 35"/>
                <a:gd name="T9" fmla="*/ 1 h 34"/>
                <a:gd name="T10" fmla="*/ 22 w 35"/>
                <a:gd name="T11" fmla="*/ 3 h 34"/>
                <a:gd name="T12" fmla="*/ 4 w 35"/>
                <a:gd name="T13" fmla="*/ 18 h 34"/>
                <a:gd name="T14" fmla="*/ 3 w 35"/>
                <a:gd name="T15" fmla="*/ 29 h 34"/>
                <a:gd name="T16" fmla="*/ 4 w 35"/>
                <a:gd name="T1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4">
                  <a:moveTo>
                    <a:pt x="4" y="30"/>
                  </a:moveTo>
                  <a:cubicBezTo>
                    <a:pt x="7" y="34"/>
                    <a:pt x="11" y="33"/>
                    <a:pt x="14" y="30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1"/>
                    <a:pt x="35" y="9"/>
                    <a:pt x="35" y="6"/>
                  </a:cubicBezTo>
                  <a:cubicBezTo>
                    <a:pt x="34" y="4"/>
                    <a:pt x="33" y="2"/>
                    <a:pt x="31" y="1"/>
                  </a:cubicBezTo>
                  <a:cubicBezTo>
                    <a:pt x="28" y="0"/>
                    <a:pt x="25" y="1"/>
                    <a:pt x="22" y="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21"/>
                    <a:pt x="0" y="25"/>
                    <a:pt x="3" y="29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8" name="î$ľíde"/>
            <p:cNvSpPr/>
            <p:nvPr/>
          </p:nvSpPr>
          <p:spPr bwMode="auto">
            <a:xfrm>
              <a:off x="5057776" y="2438401"/>
              <a:ext cx="38100" cy="38100"/>
            </a:xfrm>
            <a:custGeom>
              <a:avLst/>
              <a:gdLst>
                <a:gd name="T0" fmla="*/ 6 w 13"/>
                <a:gd name="T1" fmla="*/ 13 h 13"/>
                <a:gd name="T2" fmla="*/ 10 w 13"/>
                <a:gd name="T3" fmla="*/ 12 h 13"/>
                <a:gd name="T4" fmla="*/ 12 w 13"/>
                <a:gd name="T5" fmla="*/ 9 h 13"/>
                <a:gd name="T6" fmla="*/ 13 w 13"/>
                <a:gd name="T7" fmla="*/ 4 h 13"/>
                <a:gd name="T8" fmla="*/ 12 w 13"/>
                <a:gd name="T9" fmla="*/ 4 h 13"/>
                <a:gd name="T10" fmla="*/ 11 w 13"/>
                <a:gd name="T11" fmla="*/ 1 h 13"/>
                <a:gd name="T12" fmla="*/ 8 w 13"/>
                <a:gd name="T13" fmla="*/ 0 h 13"/>
                <a:gd name="T14" fmla="*/ 3 w 13"/>
                <a:gd name="T15" fmla="*/ 2 h 13"/>
                <a:gd name="T16" fmla="*/ 1 w 13"/>
                <a:gd name="T17" fmla="*/ 4 h 13"/>
                <a:gd name="T18" fmla="*/ 1 w 13"/>
                <a:gd name="T19" fmla="*/ 9 h 13"/>
                <a:gd name="T20" fmla="*/ 6 w 13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8" y="13"/>
                    <a:pt x="9" y="13"/>
                    <a:pt x="10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6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5" y="0"/>
                    <a:pt x="3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2" y="10"/>
                    <a:pt x="4" y="12"/>
                    <a:pt x="6" y="13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99" name="ïṡḻíḑè"/>
            <p:cNvSpPr/>
            <p:nvPr/>
          </p:nvSpPr>
          <p:spPr bwMode="auto">
            <a:xfrm>
              <a:off x="5021263" y="2406651"/>
              <a:ext cx="41275" cy="41275"/>
            </a:xfrm>
            <a:custGeom>
              <a:avLst/>
              <a:gdLst>
                <a:gd name="T0" fmla="*/ 6 w 14"/>
                <a:gd name="T1" fmla="*/ 13 h 14"/>
                <a:gd name="T2" fmla="*/ 10 w 14"/>
                <a:gd name="T3" fmla="*/ 13 h 14"/>
                <a:gd name="T4" fmla="*/ 12 w 14"/>
                <a:gd name="T5" fmla="*/ 10 h 14"/>
                <a:gd name="T6" fmla="*/ 13 w 14"/>
                <a:gd name="T7" fmla="*/ 5 h 14"/>
                <a:gd name="T8" fmla="*/ 13 w 14"/>
                <a:gd name="T9" fmla="*/ 4 h 14"/>
                <a:gd name="T10" fmla="*/ 12 w 14"/>
                <a:gd name="T11" fmla="*/ 2 h 14"/>
                <a:gd name="T12" fmla="*/ 9 w 14"/>
                <a:gd name="T13" fmla="*/ 0 h 14"/>
                <a:gd name="T14" fmla="*/ 4 w 14"/>
                <a:gd name="T15" fmla="*/ 1 h 14"/>
                <a:gd name="T16" fmla="*/ 1 w 14"/>
                <a:gd name="T17" fmla="*/ 4 h 14"/>
                <a:gd name="T18" fmla="*/ 1 w 14"/>
                <a:gd name="T19" fmla="*/ 9 h 14"/>
                <a:gd name="T20" fmla="*/ 6 w 14"/>
                <a:gd name="T2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4">
                  <a:moveTo>
                    <a:pt x="6" y="13"/>
                  </a:moveTo>
                  <a:cubicBezTo>
                    <a:pt x="7" y="14"/>
                    <a:pt x="9" y="14"/>
                    <a:pt x="10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8"/>
                    <a:pt x="14" y="6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2" y="11"/>
                    <a:pt x="4" y="12"/>
                    <a:pt x="6" y="13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0" name="iṥḷîdè"/>
            <p:cNvSpPr/>
            <p:nvPr/>
          </p:nvSpPr>
          <p:spPr bwMode="auto">
            <a:xfrm>
              <a:off x="4995863" y="2365376"/>
              <a:ext cx="41275" cy="44450"/>
            </a:xfrm>
            <a:custGeom>
              <a:avLst/>
              <a:gdLst>
                <a:gd name="T0" fmla="*/ 5 w 14"/>
                <a:gd name="T1" fmla="*/ 14 h 15"/>
                <a:gd name="T2" fmla="*/ 9 w 14"/>
                <a:gd name="T3" fmla="*/ 13 h 15"/>
                <a:gd name="T4" fmla="*/ 12 w 14"/>
                <a:gd name="T5" fmla="*/ 11 h 15"/>
                <a:gd name="T6" fmla="*/ 14 w 14"/>
                <a:gd name="T7" fmla="*/ 6 h 15"/>
                <a:gd name="T8" fmla="*/ 13 w 14"/>
                <a:gd name="T9" fmla="*/ 6 h 15"/>
                <a:gd name="T10" fmla="*/ 12 w 14"/>
                <a:gd name="T11" fmla="*/ 3 h 15"/>
                <a:gd name="T12" fmla="*/ 10 w 14"/>
                <a:gd name="T13" fmla="*/ 1 h 15"/>
                <a:gd name="T14" fmla="*/ 4 w 14"/>
                <a:gd name="T15" fmla="*/ 2 h 15"/>
                <a:gd name="T16" fmla="*/ 1 w 14"/>
                <a:gd name="T17" fmla="*/ 4 h 15"/>
                <a:gd name="T18" fmla="*/ 0 w 14"/>
                <a:gd name="T19" fmla="*/ 8 h 15"/>
                <a:gd name="T20" fmla="*/ 5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5" y="14"/>
                  </a:moveTo>
                  <a:cubicBezTo>
                    <a:pt x="7" y="15"/>
                    <a:pt x="8" y="14"/>
                    <a:pt x="9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3"/>
                    <a:pt x="12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8" y="0"/>
                    <a:pt x="6" y="1"/>
                    <a:pt x="4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2" y="10"/>
                    <a:pt x="3" y="12"/>
                    <a:pt x="5" y="14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1" name="iṣḷîďe"/>
            <p:cNvSpPr/>
            <p:nvPr/>
          </p:nvSpPr>
          <p:spPr bwMode="auto">
            <a:xfrm>
              <a:off x="4975226" y="2324101"/>
              <a:ext cx="34925" cy="34925"/>
            </a:xfrm>
            <a:custGeom>
              <a:avLst/>
              <a:gdLst>
                <a:gd name="T0" fmla="*/ 5 w 12"/>
                <a:gd name="T1" fmla="*/ 12 h 12"/>
                <a:gd name="T2" fmla="*/ 9 w 12"/>
                <a:gd name="T3" fmla="*/ 11 h 12"/>
                <a:gd name="T4" fmla="*/ 11 w 12"/>
                <a:gd name="T5" fmla="*/ 10 h 12"/>
                <a:gd name="T6" fmla="*/ 12 w 12"/>
                <a:gd name="T7" fmla="*/ 5 h 12"/>
                <a:gd name="T8" fmla="*/ 12 w 12"/>
                <a:gd name="T9" fmla="*/ 5 h 12"/>
                <a:gd name="T10" fmla="*/ 11 w 12"/>
                <a:gd name="T11" fmla="*/ 2 h 12"/>
                <a:gd name="T12" fmla="*/ 9 w 12"/>
                <a:gd name="T13" fmla="*/ 1 h 12"/>
                <a:gd name="T14" fmla="*/ 4 w 12"/>
                <a:gd name="T15" fmla="*/ 1 h 12"/>
                <a:gd name="T16" fmla="*/ 1 w 12"/>
                <a:gd name="T17" fmla="*/ 3 h 12"/>
                <a:gd name="T18" fmla="*/ 1 w 12"/>
                <a:gd name="T19" fmla="*/ 7 h 12"/>
                <a:gd name="T20" fmla="*/ 5 w 12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5" y="12"/>
                  </a:moveTo>
                  <a:cubicBezTo>
                    <a:pt x="6" y="12"/>
                    <a:pt x="7" y="12"/>
                    <a:pt x="9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7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1" y="3"/>
                    <a:pt x="11" y="2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2" y="9"/>
                    <a:pt x="3" y="11"/>
                    <a:pt x="5" y="12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2" name="ïşḷïdê"/>
            <p:cNvSpPr/>
            <p:nvPr/>
          </p:nvSpPr>
          <p:spPr bwMode="auto">
            <a:xfrm>
              <a:off x="5089526" y="1535113"/>
              <a:ext cx="1125538" cy="782638"/>
            </a:xfrm>
            <a:custGeom>
              <a:avLst/>
              <a:gdLst>
                <a:gd name="T0" fmla="*/ 383 w 383"/>
                <a:gd name="T1" fmla="*/ 0 h 267"/>
                <a:gd name="T2" fmla="*/ 158 w 383"/>
                <a:gd name="T3" fmla="*/ 74 h 267"/>
                <a:gd name="T4" fmla="*/ 0 w 383"/>
                <a:gd name="T5" fmla="*/ 224 h 267"/>
                <a:gd name="T6" fmla="*/ 55 w 383"/>
                <a:gd name="T7" fmla="*/ 267 h 267"/>
                <a:gd name="T8" fmla="*/ 178 w 383"/>
                <a:gd name="T9" fmla="*/ 148 h 267"/>
                <a:gd name="T10" fmla="*/ 337 w 383"/>
                <a:gd name="T11" fmla="*/ 105 h 267"/>
                <a:gd name="T12" fmla="*/ 383 w 38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67">
                  <a:moveTo>
                    <a:pt x="383" y="0"/>
                  </a:moveTo>
                  <a:cubicBezTo>
                    <a:pt x="383" y="0"/>
                    <a:pt x="210" y="53"/>
                    <a:pt x="158" y="74"/>
                  </a:cubicBezTo>
                  <a:cubicBezTo>
                    <a:pt x="106" y="95"/>
                    <a:pt x="11" y="211"/>
                    <a:pt x="0" y="224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55" y="267"/>
                    <a:pt x="155" y="159"/>
                    <a:pt x="178" y="148"/>
                  </a:cubicBezTo>
                  <a:cubicBezTo>
                    <a:pt x="202" y="136"/>
                    <a:pt x="337" y="105"/>
                    <a:pt x="337" y="105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A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3" name="iṣlíḓê"/>
            <p:cNvSpPr/>
            <p:nvPr/>
          </p:nvSpPr>
          <p:spPr bwMode="auto">
            <a:xfrm>
              <a:off x="5824538" y="1535113"/>
              <a:ext cx="390525" cy="369888"/>
            </a:xfrm>
            <a:custGeom>
              <a:avLst/>
              <a:gdLst>
                <a:gd name="T0" fmla="*/ 17 w 133"/>
                <a:gd name="T1" fmla="*/ 37 h 126"/>
                <a:gd name="T2" fmla="*/ 0 w 133"/>
                <a:gd name="T3" fmla="*/ 126 h 126"/>
                <a:gd name="T4" fmla="*/ 87 w 133"/>
                <a:gd name="T5" fmla="*/ 105 h 126"/>
                <a:gd name="T6" fmla="*/ 133 w 133"/>
                <a:gd name="T7" fmla="*/ 0 h 126"/>
                <a:gd name="T8" fmla="*/ 17 w 133"/>
                <a:gd name="T9" fmla="*/ 3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6">
                  <a:moveTo>
                    <a:pt x="17" y="37"/>
                  </a:moveTo>
                  <a:cubicBezTo>
                    <a:pt x="32" y="48"/>
                    <a:pt x="19" y="108"/>
                    <a:pt x="0" y="126"/>
                  </a:cubicBezTo>
                  <a:cubicBezTo>
                    <a:pt x="42" y="115"/>
                    <a:pt x="87" y="105"/>
                    <a:pt x="87" y="10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6" y="18"/>
                    <a:pt x="17" y="37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4" name="ísḻidê"/>
            <p:cNvSpPr/>
            <p:nvPr/>
          </p:nvSpPr>
          <p:spPr bwMode="auto">
            <a:xfrm>
              <a:off x="5465763" y="1493838"/>
              <a:ext cx="1098550" cy="1317625"/>
            </a:xfrm>
            <a:custGeom>
              <a:avLst/>
              <a:gdLst>
                <a:gd name="T0" fmla="*/ 347 w 374"/>
                <a:gd name="T1" fmla="*/ 52 h 449"/>
                <a:gd name="T2" fmla="*/ 263 w 374"/>
                <a:gd name="T3" fmla="*/ 11 h 449"/>
                <a:gd name="T4" fmla="*/ 98 w 374"/>
                <a:gd name="T5" fmla="*/ 218 h 449"/>
                <a:gd name="T6" fmla="*/ 0 w 374"/>
                <a:gd name="T7" fmla="*/ 435 h 449"/>
                <a:gd name="T8" fmla="*/ 250 w 374"/>
                <a:gd name="T9" fmla="*/ 398 h 449"/>
                <a:gd name="T10" fmla="*/ 285 w 374"/>
                <a:gd name="T11" fmla="*/ 248 h 449"/>
                <a:gd name="T12" fmla="*/ 347 w 374"/>
                <a:gd name="T13" fmla="*/ 5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449">
                  <a:moveTo>
                    <a:pt x="347" y="52"/>
                  </a:moveTo>
                  <a:cubicBezTo>
                    <a:pt x="338" y="33"/>
                    <a:pt x="300" y="0"/>
                    <a:pt x="263" y="11"/>
                  </a:cubicBezTo>
                  <a:cubicBezTo>
                    <a:pt x="204" y="30"/>
                    <a:pt x="129" y="117"/>
                    <a:pt x="98" y="218"/>
                  </a:cubicBezTo>
                  <a:cubicBezTo>
                    <a:pt x="80" y="276"/>
                    <a:pt x="39" y="405"/>
                    <a:pt x="0" y="435"/>
                  </a:cubicBezTo>
                  <a:cubicBezTo>
                    <a:pt x="0" y="435"/>
                    <a:pt x="163" y="449"/>
                    <a:pt x="250" y="398"/>
                  </a:cubicBezTo>
                  <a:cubicBezTo>
                    <a:pt x="250" y="398"/>
                    <a:pt x="242" y="373"/>
                    <a:pt x="285" y="248"/>
                  </a:cubicBezTo>
                  <a:cubicBezTo>
                    <a:pt x="324" y="162"/>
                    <a:pt x="374" y="109"/>
                    <a:pt x="347" y="52"/>
                  </a:cubicBezTo>
                  <a:close/>
                </a:path>
              </a:pathLst>
            </a:custGeom>
            <a:solidFill>
              <a:srgbClr val="008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5" name="ïṥ1ïḍè"/>
            <p:cNvSpPr/>
            <p:nvPr/>
          </p:nvSpPr>
          <p:spPr bwMode="auto">
            <a:xfrm>
              <a:off x="6188076" y="1660526"/>
              <a:ext cx="368300" cy="628650"/>
            </a:xfrm>
            <a:custGeom>
              <a:avLst/>
              <a:gdLst>
                <a:gd name="T0" fmla="*/ 67 w 125"/>
                <a:gd name="T1" fmla="*/ 13 h 214"/>
                <a:gd name="T2" fmla="*/ 26 w 125"/>
                <a:gd name="T3" fmla="*/ 17 h 214"/>
                <a:gd name="T4" fmla="*/ 32 w 125"/>
                <a:gd name="T5" fmla="*/ 214 h 214"/>
                <a:gd name="T6" fmla="*/ 39 w 125"/>
                <a:gd name="T7" fmla="*/ 191 h 214"/>
                <a:gd name="T8" fmla="*/ 103 w 125"/>
                <a:gd name="T9" fmla="*/ 0 h 214"/>
                <a:gd name="T10" fmla="*/ 67 w 125"/>
                <a:gd name="T11" fmla="*/ 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214">
                  <a:moveTo>
                    <a:pt x="67" y="13"/>
                  </a:moveTo>
                  <a:cubicBezTo>
                    <a:pt x="55" y="18"/>
                    <a:pt x="30" y="5"/>
                    <a:pt x="26" y="17"/>
                  </a:cubicBezTo>
                  <a:cubicBezTo>
                    <a:pt x="0" y="94"/>
                    <a:pt x="32" y="169"/>
                    <a:pt x="32" y="214"/>
                  </a:cubicBezTo>
                  <a:cubicBezTo>
                    <a:pt x="34" y="207"/>
                    <a:pt x="37" y="199"/>
                    <a:pt x="39" y="191"/>
                  </a:cubicBezTo>
                  <a:cubicBezTo>
                    <a:pt x="77" y="107"/>
                    <a:pt x="125" y="55"/>
                    <a:pt x="103" y="0"/>
                  </a:cubicBezTo>
                  <a:cubicBezTo>
                    <a:pt x="91" y="5"/>
                    <a:pt x="79" y="9"/>
                    <a:pt x="67" y="13"/>
                  </a:cubicBezTo>
                  <a:close/>
                </a:path>
              </a:pathLst>
            </a:custGeom>
            <a:solidFill>
              <a:srgbClr val="0A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6" name="íşḻiḓê"/>
            <p:cNvSpPr/>
            <p:nvPr/>
          </p:nvSpPr>
          <p:spPr bwMode="auto">
            <a:xfrm>
              <a:off x="7232651" y="2130426"/>
              <a:ext cx="373063" cy="279400"/>
            </a:xfrm>
            <a:custGeom>
              <a:avLst/>
              <a:gdLst>
                <a:gd name="T0" fmla="*/ 20 w 127"/>
                <a:gd name="T1" fmla="*/ 11 h 95"/>
                <a:gd name="T2" fmla="*/ 44 w 127"/>
                <a:gd name="T3" fmla="*/ 15 h 95"/>
                <a:gd name="T4" fmla="*/ 53 w 127"/>
                <a:gd name="T5" fmla="*/ 12 h 95"/>
                <a:gd name="T6" fmla="*/ 55 w 127"/>
                <a:gd name="T7" fmla="*/ 10 h 95"/>
                <a:gd name="T8" fmla="*/ 75 w 127"/>
                <a:gd name="T9" fmla="*/ 1 h 95"/>
                <a:gd name="T10" fmla="*/ 96 w 127"/>
                <a:gd name="T11" fmla="*/ 2 h 95"/>
                <a:gd name="T12" fmla="*/ 107 w 127"/>
                <a:gd name="T13" fmla="*/ 10 h 95"/>
                <a:gd name="T14" fmla="*/ 108 w 127"/>
                <a:gd name="T15" fmla="*/ 14 h 95"/>
                <a:gd name="T16" fmla="*/ 119 w 127"/>
                <a:gd name="T17" fmla="*/ 18 h 95"/>
                <a:gd name="T18" fmla="*/ 126 w 127"/>
                <a:gd name="T19" fmla="*/ 27 h 95"/>
                <a:gd name="T20" fmla="*/ 124 w 127"/>
                <a:gd name="T21" fmla="*/ 36 h 95"/>
                <a:gd name="T22" fmla="*/ 125 w 127"/>
                <a:gd name="T23" fmla="*/ 43 h 95"/>
                <a:gd name="T24" fmla="*/ 125 w 127"/>
                <a:gd name="T25" fmla="*/ 44 h 95"/>
                <a:gd name="T26" fmla="*/ 123 w 127"/>
                <a:gd name="T27" fmla="*/ 56 h 95"/>
                <a:gd name="T28" fmla="*/ 122 w 127"/>
                <a:gd name="T29" fmla="*/ 58 h 95"/>
                <a:gd name="T30" fmla="*/ 120 w 127"/>
                <a:gd name="T31" fmla="*/ 64 h 95"/>
                <a:gd name="T32" fmla="*/ 119 w 127"/>
                <a:gd name="T33" fmla="*/ 68 h 95"/>
                <a:gd name="T34" fmla="*/ 117 w 127"/>
                <a:gd name="T35" fmla="*/ 74 h 95"/>
                <a:gd name="T36" fmla="*/ 115 w 127"/>
                <a:gd name="T37" fmla="*/ 77 h 95"/>
                <a:gd name="T38" fmla="*/ 113 w 127"/>
                <a:gd name="T39" fmla="*/ 80 h 95"/>
                <a:gd name="T40" fmla="*/ 111 w 127"/>
                <a:gd name="T41" fmla="*/ 85 h 95"/>
                <a:gd name="T42" fmla="*/ 95 w 127"/>
                <a:gd name="T43" fmla="*/ 95 h 95"/>
                <a:gd name="T44" fmla="*/ 54 w 127"/>
                <a:gd name="T45" fmla="*/ 86 h 95"/>
                <a:gd name="T46" fmla="*/ 43 w 127"/>
                <a:gd name="T47" fmla="*/ 81 h 95"/>
                <a:gd name="T48" fmla="*/ 39 w 127"/>
                <a:gd name="T49" fmla="*/ 77 h 95"/>
                <a:gd name="T50" fmla="*/ 30 w 127"/>
                <a:gd name="T51" fmla="*/ 73 h 95"/>
                <a:gd name="T52" fmla="*/ 9 w 127"/>
                <a:gd name="T53" fmla="*/ 72 h 95"/>
                <a:gd name="T54" fmla="*/ 2 w 127"/>
                <a:gd name="T55" fmla="*/ 65 h 95"/>
                <a:gd name="T56" fmla="*/ 2 w 127"/>
                <a:gd name="T57" fmla="*/ 59 h 95"/>
                <a:gd name="T58" fmla="*/ 11 w 127"/>
                <a:gd name="T59" fmla="*/ 15 h 95"/>
                <a:gd name="T60" fmla="*/ 20 w 127"/>
                <a:gd name="T6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95">
                  <a:moveTo>
                    <a:pt x="20" y="11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51" y="15"/>
                    <a:pt x="53" y="1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60" y="4"/>
                    <a:pt x="67" y="0"/>
                    <a:pt x="75" y="1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101" y="2"/>
                    <a:pt x="105" y="6"/>
                    <a:pt x="107" y="10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3" y="15"/>
                    <a:pt x="117" y="17"/>
                    <a:pt x="119" y="18"/>
                  </a:cubicBezTo>
                  <a:cubicBezTo>
                    <a:pt x="122" y="19"/>
                    <a:pt x="125" y="22"/>
                    <a:pt x="126" y="27"/>
                  </a:cubicBezTo>
                  <a:cubicBezTo>
                    <a:pt x="127" y="30"/>
                    <a:pt x="125" y="34"/>
                    <a:pt x="124" y="36"/>
                  </a:cubicBezTo>
                  <a:cubicBezTo>
                    <a:pt x="122" y="38"/>
                    <a:pt x="125" y="41"/>
                    <a:pt x="125" y="43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7" y="48"/>
                    <a:pt x="126" y="52"/>
                    <a:pt x="123" y="56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60"/>
                    <a:pt x="120" y="62"/>
                    <a:pt x="120" y="64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7" y="74"/>
                  </a:cubicBezTo>
                  <a:cubicBezTo>
                    <a:pt x="115" y="77"/>
                    <a:pt x="115" y="77"/>
                    <a:pt x="115" y="77"/>
                  </a:cubicBezTo>
                  <a:cubicBezTo>
                    <a:pt x="114" y="78"/>
                    <a:pt x="113" y="79"/>
                    <a:pt x="113" y="80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8" y="91"/>
                    <a:pt x="102" y="95"/>
                    <a:pt x="95" y="95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0" y="86"/>
                    <a:pt x="46" y="84"/>
                    <a:pt x="43" y="81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7" y="75"/>
                    <a:pt x="34" y="73"/>
                    <a:pt x="30" y="73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5" y="71"/>
                    <a:pt x="3" y="68"/>
                    <a:pt x="2" y="6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44"/>
                    <a:pt x="4" y="29"/>
                    <a:pt x="11" y="15"/>
                  </a:cubicBezTo>
                  <a:cubicBezTo>
                    <a:pt x="13" y="12"/>
                    <a:pt x="16" y="11"/>
                    <a:pt x="20" y="11"/>
                  </a:cubicBezTo>
                  <a:close/>
                </a:path>
              </a:pathLst>
            </a:custGeom>
            <a:solidFill>
              <a:srgbClr val="FBD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7" name="isľíḑe"/>
            <p:cNvSpPr/>
            <p:nvPr/>
          </p:nvSpPr>
          <p:spPr bwMode="auto">
            <a:xfrm>
              <a:off x="7461251" y="2147888"/>
              <a:ext cx="87313" cy="23813"/>
            </a:xfrm>
            <a:custGeom>
              <a:avLst/>
              <a:gdLst>
                <a:gd name="T0" fmla="*/ 0 w 30"/>
                <a:gd name="T1" fmla="*/ 4 h 8"/>
                <a:gd name="T2" fmla="*/ 26 w 30"/>
                <a:gd name="T3" fmla="*/ 0 h 8"/>
                <a:gd name="T4" fmla="*/ 29 w 30"/>
                <a:gd name="T5" fmla="*/ 4 h 8"/>
                <a:gd name="T6" fmla="*/ 30 w 30"/>
                <a:gd name="T7" fmla="*/ 8 h 8"/>
                <a:gd name="T8" fmla="*/ 0 w 3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0" y="4"/>
                  </a:moveTo>
                  <a:cubicBezTo>
                    <a:pt x="7" y="4"/>
                    <a:pt x="25" y="3"/>
                    <a:pt x="26" y="0"/>
                  </a:cubicBezTo>
                  <a:cubicBezTo>
                    <a:pt x="27" y="1"/>
                    <a:pt x="28" y="2"/>
                    <a:pt x="29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8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F8C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8" name="íşlïḋê"/>
            <p:cNvSpPr/>
            <p:nvPr/>
          </p:nvSpPr>
          <p:spPr bwMode="auto">
            <a:xfrm>
              <a:off x="7319963" y="2165351"/>
              <a:ext cx="68263" cy="103188"/>
            </a:xfrm>
            <a:custGeom>
              <a:avLst/>
              <a:gdLst>
                <a:gd name="T0" fmla="*/ 12 w 23"/>
                <a:gd name="T1" fmla="*/ 31 h 35"/>
                <a:gd name="T2" fmla="*/ 16 w 23"/>
                <a:gd name="T3" fmla="*/ 13 h 35"/>
                <a:gd name="T4" fmla="*/ 23 w 23"/>
                <a:gd name="T5" fmla="*/ 0 h 35"/>
                <a:gd name="T6" fmla="*/ 14 w 23"/>
                <a:gd name="T7" fmla="*/ 3 h 35"/>
                <a:gd name="T8" fmla="*/ 0 w 23"/>
                <a:gd name="T9" fmla="*/ 1 h 35"/>
                <a:gd name="T10" fmla="*/ 12 w 23"/>
                <a:gd name="T1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5">
                  <a:moveTo>
                    <a:pt x="12" y="31"/>
                  </a:moveTo>
                  <a:cubicBezTo>
                    <a:pt x="14" y="35"/>
                    <a:pt x="13" y="27"/>
                    <a:pt x="16" y="13"/>
                  </a:cubicBezTo>
                  <a:cubicBezTo>
                    <a:pt x="18" y="6"/>
                    <a:pt x="23" y="0"/>
                    <a:pt x="23" y="0"/>
                  </a:cubicBezTo>
                  <a:cubicBezTo>
                    <a:pt x="21" y="3"/>
                    <a:pt x="17" y="4"/>
                    <a:pt x="14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4"/>
                    <a:pt x="11" y="27"/>
                    <a:pt x="12" y="31"/>
                  </a:cubicBezTo>
                  <a:close/>
                </a:path>
              </a:pathLst>
            </a:custGeom>
            <a:solidFill>
              <a:srgbClr val="F8C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09" name="işḷîḋê"/>
            <p:cNvSpPr/>
            <p:nvPr/>
          </p:nvSpPr>
          <p:spPr bwMode="auto">
            <a:xfrm>
              <a:off x="7537451" y="2185988"/>
              <a:ext cx="68263" cy="214313"/>
            </a:xfrm>
            <a:custGeom>
              <a:avLst/>
              <a:gdLst>
                <a:gd name="T0" fmla="*/ 22 w 23"/>
                <a:gd name="T1" fmla="*/ 8 h 73"/>
                <a:gd name="T2" fmla="*/ 20 w 23"/>
                <a:gd name="T3" fmla="*/ 17 h 73"/>
                <a:gd name="T4" fmla="*/ 21 w 23"/>
                <a:gd name="T5" fmla="*/ 24 h 73"/>
                <a:gd name="T6" fmla="*/ 21 w 23"/>
                <a:gd name="T7" fmla="*/ 25 h 73"/>
                <a:gd name="T8" fmla="*/ 22 w 23"/>
                <a:gd name="T9" fmla="*/ 27 h 73"/>
                <a:gd name="T10" fmla="*/ 22 w 23"/>
                <a:gd name="T11" fmla="*/ 30 h 73"/>
                <a:gd name="T12" fmla="*/ 19 w 23"/>
                <a:gd name="T13" fmla="*/ 37 h 73"/>
                <a:gd name="T14" fmla="*/ 18 w 23"/>
                <a:gd name="T15" fmla="*/ 39 h 73"/>
                <a:gd name="T16" fmla="*/ 16 w 23"/>
                <a:gd name="T17" fmla="*/ 45 h 73"/>
                <a:gd name="T18" fmla="*/ 15 w 23"/>
                <a:gd name="T19" fmla="*/ 49 h 73"/>
                <a:gd name="T20" fmla="*/ 13 w 23"/>
                <a:gd name="T21" fmla="*/ 55 h 73"/>
                <a:gd name="T22" fmla="*/ 11 w 23"/>
                <a:gd name="T23" fmla="*/ 58 h 73"/>
                <a:gd name="T24" fmla="*/ 9 w 23"/>
                <a:gd name="T25" fmla="*/ 61 h 73"/>
                <a:gd name="T26" fmla="*/ 7 w 23"/>
                <a:gd name="T27" fmla="*/ 66 h 73"/>
                <a:gd name="T28" fmla="*/ 0 w 23"/>
                <a:gd name="T29" fmla="*/ 73 h 73"/>
                <a:gd name="T30" fmla="*/ 5 w 23"/>
                <a:gd name="T31" fmla="*/ 60 h 73"/>
                <a:gd name="T32" fmla="*/ 9 w 23"/>
                <a:gd name="T33" fmla="*/ 53 h 73"/>
                <a:gd name="T34" fmla="*/ 10 w 23"/>
                <a:gd name="T35" fmla="*/ 48 h 73"/>
                <a:gd name="T36" fmla="*/ 10 w 23"/>
                <a:gd name="T37" fmla="*/ 42 h 73"/>
                <a:gd name="T38" fmla="*/ 16 w 23"/>
                <a:gd name="T39" fmla="*/ 27 h 73"/>
                <a:gd name="T40" fmla="*/ 17 w 23"/>
                <a:gd name="T41" fmla="*/ 13 h 73"/>
                <a:gd name="T42" fmla="*/ 17 w 23"/>
                <a:gd name="T43" fmla="*/ 0 h 73"/>
                <a:gd name="T44" fmla="*/ 22 w 23"/>
                <a:gd name="T45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73">
                  <a:moveTo>
                    <a:pt x="22" y="8"/>
                  </a:moveTo>
                  <a:cubicBezTo>
                    <a:pt x="23" y="11"/>
                    <a:pt x="21" y="15"/>
                    <a:pt x="20" y="17"/>
                  </a:cubicBezTo>
                  <a:cubicBezTo>
                    <a:pt x="18" y="19"/>
                    <a:pt x="21" y="22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2" y="28"/>
                    <a:pt x="22" y="29"/>
                    <a:pt x="22" y="30"/>
                  </a:cubicBezTo>
                  <a:cubicBezTo>
                    <a:pt x="21" y="33"/>
                    <a:pt x="21" y="35"/>
                    <a:pt x="19" y="37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6" y="41"/>
                    <a:pt x="16" y="43"/>
                    <a:pt x="16" y="45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1"/>
                    <a:pt x="15" y="53"/>
                    <a:pt x="13" y="5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59"/>
                    <a:pt x="9" y="60"/>
                    <a:pt x="9" y="61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5" y="69"/>
                    <a:pt x="3" y="72"/>
                    <a:pt x="0" y="73"/>
                  </a:cubicBezTo>
                  <a:cubicBezTo>
                    <a:pt x="2" y="72"/>
                    <a:pt x="5" y="68"/>
                    <a:pt x="5" y="60"/>
                  </a:cubicBezTo>
                  <a:cubicBezTo>
                    <a:pt x="5" y="57"/>
                    <a:pt x="8" y="55"/>
                    <a:pt x="9" y="53"/>
                  </a:cubicBezTo>
                  <a:cubicBezTo>
                    <a:pt x="10" y="51"/>
                    <a:pt x="10" y="50"/>
                    <a:pt x="10" y="48"/>
                  </a:cubicBezTo>
                  <a:cubicBezTo>
                    <a:pt x="11" y="46"/>
                    <a:pt x="10" y="44"/>
                    <a:pt x="10" y="42"/>
                  </a:cubicBezTo>
                  <a:cubicBezTo>
                    <a:pt x="10" y="37"/>
                    <a:pt x="16" y="36"/>
                    <a:pt x="16" y="27"/>
                  </a:cubicBezTo>
                  <a:cubicBezTo>
                    <a:pt x="16" y="19"/>
                    <a:pt x="13" y="19"/>
                    <a:pt x="17" y="13"/>
                  </a:cubicBezTo>
                  <a:cubicBezTo>
                    <a:pt x="19" y="9"/>
                    <a:pt x="19" y="5"/>
                    <a:pt x="17" y="0"/>
                  </a:cubicBezTo>
                  <a:cubicBezTo>
                    <a:pt x="20" y="1"/>
                    <a:pt x="22" y="4"/>
                    <a:pt x="22" y="8"/>
                  </a:cubicBezTo>
                  <a:close/>
                </a:path>
              </a:pathLst>
            </a:custGeom>
            <a:solidFill>
              <a:srgbClr val="F8C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10" name="îsļïḓè"/>
            <p:cNvSpPr/>
            <p:nvPr/>
          </p:nvSpPr>
          <p:spPr bwMode="auto">
            <a:xfrm>
              <a:off x="7302501" y="2286001"/>
              <a:ext cx="65088" cy="87313"/>
            </a:xfrm>
            <a:custGeom>
              <a:avLst/>
              <a:gdLst>
                <a:gd name="T0" fmla="*/ 17 w 22"/>
                <a:gd name="T1" fmla="*/ 3 h 30"/>
                <a:gd name="T2" fmla="*/ 0 w 22"/>
                <a:gd name="T3" fmla="*/ 20 h 30"/>
                <a:gd name="T4" fmla="*/ 6 w 22"/>
                <a:gd name="T5" fmla="*/ 20 h 30"/>
                <a:gd name="T6" fmla="*/ 15 w 22"/>
                <a:gd name="T7" fmla="*/ 24 h 30"/>
                <a:gd name="T8" fmla="*/ 19 w 22"/>
                <a:gd name="T9" fmla="*/ 28 h 30"/>
                <a:gd name="T10" fmla="*/ 22 w 22"/>
                <a:gd name="T11" fmla="*/ 30 h 30"/>
                <a:gd name="T12" fmla="*/ 16 w 22"/>
                <a:gd name="T13" fmla="*/ 19 h 30"/>
                <a:gd name="T14" fmla="*/ 17 w 22"/>
                <a:gd name="T1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17" y="3"/>
                  </a:moveTo>
                  <a:cubicBezTo>
                    <a:pt x="16" y="0"/>
                    <a:pt x="1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20"/>
                    <a:pt x="13" y="22"/>
                    <a:pt x="15" y="24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1" y="30"/>
                    <a:pt x="22" y="30"/>
                  </a:cubicBezTo>
                  <a:cubicBezTo>
                    <a:pt x="19" y="28"/>
                    <a:pt x="17" y="25"/>
                    <a:pt x="16" y="19"/>
                  </a:cubicBezTo>
                  <a:cubicBezTo>
                    <a:pt x="15" y="13"/>
                    <a:pt x="17" y="4"/>
                    <a:pt x="17" y="3"/>
                  </a:cubicBezTo>
                  <a:close/>
                </a:path>
              </a:pathLst>
            </a:custGeom>
            <a:solidFill>
              <a:srgbClr val="F8C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111" name="ïsļíḍe"/>
            <p:cNvSpPr/>
            <p:nvPr/>
          </p:nvSpPr>
          <p:spPr bwMode="auto">
            <a:xfrm>
              <a:off x="6218238" y="1498601"/>
              <a:ext cx="1116013" cy="901700"/>
            </a:xfrm>
            <a:custGeom>
              <a:avLst/>
              <a:gdLst>
                <a:gd name="T0" fmla="*/ 85 w 380"/>
                <a:gd name="T1" fmla="*/ 41 h 307"/>
                <a:gd name="T2" fmla="*/ 188 w 380"/>
                <a:gd name="T3" fmla="*/ 186 h 307"/>
                <a:gd name="T4" fmla="*/ 380 w 380"/>
                <a:gd name="T5" fmla="*/ 226 h 307"/>
                <a:gd name="T6" fmla="*/ 363 w 380"/>
                <a:gd name="T7" fmla="*/ 307 h 307"/>
                <a:gd name="T8" fmla="*/ 160 w 380"/>
                <a:gd name="T9" fmla="*/ 271 h 307"/>
                <a:gd name="T10" fmla="*/ 14 w 380"/>
                <a:gd name="T11" fmla="*/ 113 h 307"/>
                <a:gd name="T12" fmla="*/ 85 w 380"/>
                <a:gd name="T13" fmla="*/ 4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307">
                  <a:moveTo>
                    <a:pt x="85" y="41"/>
                  </a:moveTo>
                  <a:cubicBezTo>
                    <a:pt x="85" y="41"/>
                    <a:pt x="173" y="174"/>
                    <a:pt x="188" y="186"/>
                  </a:cubicBezTo>
                  <a:cubicBezTo>
                    <a:pt x="203" y="199"/>
                    <a:pt x="362" y="222"/>
                    <a:pt x="380" y="226"/>
                  </a:cubicBezTo>
                  <a:cubicBezTo>
                    <a:pt x="363" y="307"/>
                    <a:pt x="363" y="307"/>
                    <a:pt x="363" y="307"/>
                  </a:cubicBezTo>
                  <a:cubicBezTo>
                    <a:pt x="363" y="307"/>
                    <a:pt x="174" y="282"/>
                    <a:pt x="160" y="271"/>
                  </a:cubicBezTo>
                  <a:cubicBezTo>
                    <a:pt x="147" y="259"/>
                    <a:pt x="34" y="178"/>
                    <a:pt x="14" y="113"/>
                  </a:cubicBezTo>
                  <a:cubicBezTo>
                    <a:pt x="0" y="71"/>
                    <a:pt x="46" y="0"/>
                    <a:pt x="85" y="41"/>
                  </a:cubicBezTo>
                  <a:close/>
                </a:path>
              </a:pathLst>
            </a:custGeom>
            <a:solidFill>
              <a:srgbClr val="328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9668466" y="233831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Видение</a:t>
              </a:r>
              <a:endPara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3" name="TextBox 12"/>
          <p:cNvSpPr txBox="1"/>
          <p:nvPr/>
        </p:nvSpPr>
        <p:spPr>
          <a:xfrm>
            <a:off x="3452438" y="1436799"/>
            <a:ext cx="3212068" cy="71808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Производственная база в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Цзяоцзо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7845365" y="4034107"/>
            <a:ext cx="3214049" cy="71808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Производственная база в </a:t>
            </a:r>
            <a:r>
              <a:rPr lang="ru-RU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Санмин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7845365" y="527712"/>
            <a:ext cx="4346634" cy="1850059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Опираясь на наши достижения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ru-RU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в технологических исследованиях и разработках, производстве, логистике и менеджменте, придерживаясь основных ценностей лидерства, устойчивого развития, инноваций и ответственности, мы продолжаем осваивать зарубежные рынки, чтобы построить предприятие глобального уровня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“Big</a:t>
            </a:r>
            <a:r>
              <a:rPr lang="ru-RU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XGMA”</a:t>
            </a:r>
            <a:r>
              <a:rPr lang="ru-RU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42446" y="3414285"/>
            <a:ext cx="3577687" cy="471861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r>
              <a:rPr lang="ru-RU" altLang="zh-CN" sz="24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С заботой о людях</a:t>
            </a:r>
            <a:endParaRPr lang="zh-CN" altLang="en-US" sz="24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42446" y="2804729"/>
            <a:ext cx="3577687" cy="471861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r>
              <a:rPr lang="ru-RU" altLang="zh-CN" sz="24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Компания </a:t>
            </a:r>
            <a:r>
              <a:rPr lang="en-US" altLang="zh-CN" sz="2400" b="1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</a:t>
            </a:r>
            <a:endParaRPr lang="zh-CN" altLang="en-US" sz="2400" b="1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3620133" y="5344662"/>
            <a:ext cx="3153041" cy="71808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Производственная база в </a:t>
            </a:r>
            <a:r>
              <a:rPr lang="ru-RU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Сямэнь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02" y="2166322"/>
            <a:ext cx="3592395" cy="240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 descr="E:\Yuffie's files\厦工国贸\p.p.t\未标题-南极维和副本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46" y="3502699"/>
            <a:ext cx="342716" cy="2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E:\2010\厦工国贸\logo图片1dd副本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62" y="3527057"/>
            <a:ext cx="120783" cy="1231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21" descr="E:\Yuffie's files\厦工国贸\p.p.t\未标题-南极维和副本2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91" y="4025934"/>
            <a:ext cx="346341" cy="2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2" descr="E:\Yuffie's files\厦工国贸\p.p.t\未标题-南极维和副本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1" y="3943755"/>
            <a:ext cx="395935" cy="2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E:\2010\厦工国贸\logo图片1dd副本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61" y="3932787"/>
            <a:ext cx="132471" cy="1350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2" descr="E:\2010\厦工国贸\logo图片1dd副本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9" y="4067864"/>
            <a:ext cx="160074" cy="1632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E:\2010\厦工国贸\p.p.t\未标题-69副本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71" y="2154883"/>
            <a:ext cx="2587658" cy="129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" descr="E:\2010\厦工国贸\p.p.t\未标题-64副本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88" y="2828014"/>
            <a:ext cx="2323242" cy="11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67" y="4093750"/>
            <a:ext cx="2609578" cy="115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9668466" y="233831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История</a:t>
              </a:r>
              <a:endPara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18" name="矩形 17"/>
          <p:cNvSpPr/>
          <p:nvPr/>
        </p:nvSpPr>
        <p:spPr>
          <a:xfrm>
            <a:off x="10563535" y="3621529"/>
            <a:ext cx="198088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XIAMEN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</a:t>
            </a:r>
          </a:p>
          <a:p>
            <a:pPr lvl="0"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MACHINERY</a:t>
            </a:r>
          </a:p>
          <a:p>
            <a:pPr lvl="0"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CO., LTD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19886" y="4934588"/>
            <a:ext cx="1665358" cy="86312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осуществляет размещение на Шанхайской Фондовой Бирже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4664" y="4945121"/>
            <a:ext cx="1600645" cy="6611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Был основан завод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Xiamen Engineering Machinery Factory </a:t>
            </a:r>
            <a:endParaRPr lang="ru-RU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84530" y="2191714"/>
            <a:ext cx="1413702" cy="6599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Был выпущен первый в Китае погрузчик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342612" y="2180824"/>
            <a:ext cx="1665358" cy="86312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занимает 67-е место в рейтинге 500 самых ценных брендов Китая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33424" y="2167735"/>
            <a:ext cx="1665358" cy="12693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Совокупный объем продаж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достиг уровня 17 000 единиц техники, а</a:t>
            </a:r>
          </a:p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выручка превысила 3.3 миллиарда юаней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86138" y="4925851"/>
            <a:ext cx="1665358" cy="12693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Техника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участвует в девятой полярной экспедиции. 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Произведено и реализовано более 200 тысяч погрузчиков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36" name="ïŝlïḑe"/>
          <p:cNvSpPr/>
          <p:nvPr/>
        </p:nvSpPr>
        <p:spPr>
          <a:xfrm>
            <a:off x="641189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1951</a:t>
            </a:r>
          </a:p>
        </p:txBody>
      </p:sp>
      <p:cxnSp>
        <p:nvCxnSpPr>
          <p:cNvPr id="139" name="直接连接符 138"/>
          <p:cNvCxnSpPr/>
          <p:nvPr/>
        </p:nvCxnSpPr>
        <p:spPr>
          <a:xfrm flipV="1">
            <a:off x="1520605" y="3055486"/>
            <a:ext cx="0" cy="72719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ïṡļíḑe"/>
          <p:cNvSpPr/>
          <p:nvPr/>
        </p:nvSpPr>
        <p:spPr>
          <a:xfrm>
            <a:off x="4084368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1994</a:t>
            </a:r>
          </a:p>
        </p:txBody>
      </p:sp>
      <p:cxnSp>
        <p:nvCxnSpPr>
          <p:cNvPr id="142" name="直接连接符 141"/>
          <p:cNvCxnSpPr/>
          <p:nvPr/>
        </p:nvCxnSpPr>
        <p:spPr>
          <a:xfrm flipV="1">
            <a:off x="4963784" y="3055485"/>
            <a:ext cx="1" cy="72719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3242194" y="4220827"/>
            <a:ext cx="0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ísḷïḋé"/>
          <p:cNvSpPr/>
          <p:nvPr/>
        </p:nvSpPr>
        <p:spPr>
          <a:xfrm>
            <a:off x="2362778" y="3847534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1964</a:t>
            </a:r>
          </a:p>
        </p:txBody>
      </p:sp>
      <p:sp>
        <p:nvSpPr>
          <p:cNvPr id="148" name="ïsḷîḑê"/>
          <p:cNvSpPr/>
          <p:nvPr/>
        </p:nvSpPr>
        <p:spPr>
          <a:xfrm>
            <a:off x="7527547" y="3847534"/>
            <a:ext cx="1758833" cy="355904"/>
          </a:xfrm>
          <a:prstGeom prst="chevron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2010</a:t>
            </a:r>
          </a:p>
        </p:txBody>
      </p:sp>
      <p:cxnSp>
        <p:nvCxnSpPr>
          <p:cNvPr id="150" name="直接连接符 149"/>
          <p:cNvCxnSpPr/>
          <p:nvPr/>
        </p:nvCxnSpPr>
        <p:spPr>
          <a:xfrm flipV="1">
            <a:off x="8406963" y="3055485"/>
            <a:ext cx="1" cy="72719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îṩľíďé"/>
          <p:cNvSpPr/>
          <p:nvPr/>
        </p:nvSpPr>
        <p:spPr>
          <a:xfrm>
            <a:off x="5805957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2006</a:t>
            </a:r>
          </a:p>
        </p:txBody>
      </p:sp>
      <p:cxnSp>
        <p:nvCxnSpPr>
          <p:cNvPr id="154" name="直接连接符 153"/>
          <p:cNvCxnSpPr/>
          <p:nvPr/>
        </p:nvCxnSpPr>
        <p:spPr>
          <a:xfrm>
            <a:off x="6685373" y="4220827"/>
            <a:ext cx="1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isļïďe"/>
          <p:cNvSpPr/>
          <p:nvPr/>
        </p:nvSpPr>
        <p:spPr>
          <a:xfrm>
            <a:off x="9249137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2013</a:t>
            </a:r>
          </a:p>
        </p:txBody>
      </p:sp>
      <p:cxnSp>
        <p:nvCxnSpPr>
          <p:cNvPr id="158" name="直接连接符 157"/>
          <p:cNvCxnSpPr/>
          <p:nvPr/>
        </p:nvCxnSpPr>
        <p:spPr>
          <a:xfrm flipH="1">
            <a:off x="10117015" y="4220827"/>
            <a:ext cx="0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7" descr="E:\2010\厦工国贸\p.p.t\未标题-43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9" y="2185588"/>
            <a:ext cx="1694120" cy="77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3" descr="C:\Documents and Settings\Administrator\桌面\PPT\Old Wheel Load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55" y="4909919"/>
            <a:ext cx="1805685" cy="87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5" descr="E:\2010\厦工国贸\p.p.t\未标题-56副本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40" y="2163634"/>
            <a:ext cx="1587001" cy="89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 descr="E:\2010\厦工国贸\p.p.t\未标题-47副本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0303" y="4911585"/>
            <a:ext cx="1470140" cy="84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90" y="2154942"/>
            <a:ext cx="1618061" cy="88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44" y="4907292"/>
            <a:ext cx="1424524" cy="77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4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15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2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2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2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3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3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3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3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4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1" grpId="0"/>
          <p:bldP spid="23" grpId="0"/>
          <p:bldP spid="25" grpId="0"/>
          <p:bldP spid="27" grpId="0"/>
          <p:bldP spid="29" grpId="0"/>
          <p:bldP spid="31" grpId="0"/>
          <p:bldP spid="136" grpId="0" animBg="1"/>
          <p:bldP spid="140" grpId="0" animBg="1"/>
          <p:bldP spid="145" grpId="0" animBg="1"/>
          <p:bldP spid="148" grpId="0" animBg="1"/>
          <p:bldP spid="152" grpId="0" animBg="1"/>
          <p:bldP spid="15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1" grpId="0"/>
          <p:bldP spid="23" grpId="0"/>
          <p:bldP spid="25" grpId="0"/>
          <p:bldP spid="27" grpId="0"/>
          <p:bldP spid="29" grpId="0"/>
          <p:bldP spid="31" grpId="0"/>
          <p:bldP spid="136" grpId="0" animBg="1"/>
          <p:bldP spid="140" grpId="0" animBg="1"/>
          <p:bldP spid="145" grpId="0" animBg="1"/>
          <p:bldP spid="148" grpId="0" animBg="1"/>
          <p:bldP spid="152" grpId="0" animBg="1"/>
          <p:bldP spid="15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9668466" y="233831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История</a:t>
              </a:r>
              <a:endPara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1" name="矩形 20"/>
          <p:cNvSpPr/>
          <p:nvPr/>
        </p:nvSpPr>
        <p:spPr>
          <a:xfrm>
            <a:off x="3912147" y="4364143"/>
            <a:ext cx="2103276" cy="147251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Первоклассное противопожарное оборудование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CAFS </a:t>
            </a: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для тушения на больших высотах было представлено на 20-й Международной выставке инвестиций и торговли Китая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6724" y="4316179"/>
            <a:ext cx="1867759" cy="22850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– </a:t>
            </a: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«Пятизвездочный бренд предприятий Китая»</a:t>
            </a:r>
          </a:p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Произведены первые интеллектуальные фронтальные погрузчики и экскаваторы. Интеллектуальный экскаватор применяется для гражданского использования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17615" y="1960056"/>
            <a:ext cx="1413702" cy="187878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Произведен первый в Китае интеллектуальный экскаватор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XG826I</a:t>
            </a: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для сноса зданий и спасательных работ в высокогорных условиях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305727" y="2629170"/>
            <a:ext cx="1466547" cy="4568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70-летие со дня основания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88016" y="2185358"/>
            <a:ext cx="1665358" cy="14746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Продукция экспортируется в страны Юго-Восточной Азии, Европы, Ближнего Востока и Африки оптом</a:t>
            </a:r>
          </a:p>
          <a:p>
            <a:pPr algn="ctr">
              <a:lnSpc>
                <a:spcPct val="120000"/>
              </a:lnSpc>
            </a:pPr>
            <a:r>
              <a:rPr lang="ru-RU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Всего более 100 ед.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136" name="ïŝlïḑe"/>
          <p:cNvSpPr/>
          <p:nvPr/>
        </p:nvSpPr>
        <p:spPr>
          <a:xfrm>
            <a:off x="641189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2015</a:t>
            </a:r>
          </a:p>
        </p:txBody>
      </p:sp>
      <p:cxnSp>
        <p:nvCxnSpPr>
          <p:cNvPr id="139" name="直接连接符 138"/>
          <p:cNvCxnSpPr/>
          <p:nvPr/>
        </p:nvCxnSpPr>
        <p:spPr>
          <a:xfrm flipV="1">
            <a:off x="1520605" y="3055486"/>
            <a:ext cx="0" cy="72719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ïṡļíḑe"/>
          <p:cNvSpPr/>
          <p:nvPr/>
        </p:nvSpPr>
        <p:spPr>
          <a:xfrm>
            <a:off x="4084368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2018</a:t>
            </a:r>
          </a:p>
        </p:txBody>
      </p:sp>
      <p:cxnSp>
        <p:nvCxnSpPr>
          <p:cNvPr id="142" name="直接连接符 141"/>
          <p:cNvCxnSpPr/>
          <p:nvPr/>
        </p:nvCxnSpPr>
        <p:spPr>
          <a:xfrm flipV="1">
            <a:off x="4963784" y="3055485"/>
            <a:ext cx="1" cy="72719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3242194" y="4220827"/>
            <a:ext cx="0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ísḷïḋé"/>
          <p:cNvSpPr/>
          <p:nvPr/>
        </p:nvSpPr>
        <p:spPr>
          <a:xfrm>
            <a:off x="2362778" y="3847534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2016</a:t>
            </a:r>
          </a:p>
        </p:txBody>
      </p:sp>
      <p:cxnSp>
        <p:nvCxnSpPr>
          <p:cNvPr id="150" name="直接连接符 149"/>
          <p:cNvCxnSpPr/>
          <p:nvPr/>
        </p:nvCxnSpPr>
        <p:spPr>
          <a:xfrm flipV="1">
            <a:off x="8406963" y="3055485"/>
            <a:ext cx="1" cy="72719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îṩľíďé"/>
          <p:cNvSpPr/>
          <p:nvPr/>
        </p:nvSpPr>
        <p:spPr>
          <a:xfrm>
            <a:off x="5822111" y="3846452"/>
            <a:ext cx="3462526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2020</a:t>
            </a:r>
          </a:p>
        </p:txBody>
      </p:sp>
      <p:cxnSp>
        <p:nvCxnSpPr>
          <p:cNvPr id="154" name="直接连接符 153"/>
          <p:cNvCxnSpPr/>
          <p:nvPr/>
        </p:nvCxnSpPr>
        <p:spPr>
          <a:xfrm>
            <a:off x="6685373" y="4220827"/>
            <a:ext cx="1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>
            <a:off x="10117015" y="4220827"/>
            <a:ext cx="0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6" y="2079739"/>
            <a:ext cx="1666769" cy="94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25" y="4907292"/>
            <a:ext cx="1415138" cy="9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68" y="2042636"/>
            <a:ext cx="1646442" cy="101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ísḷïḋé"/>
          <p:cNvSpPr/>
          <p:nvPr/>
        </p:nvSpPr>
        <p:spPr>
          <a:xfrm>
            <a:off x="9237598" y="3847534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2021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45" y="4899654"/>
            <a:ext cx="1466856" cy="9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76" y="2042636"/>
            <a:ext cx="1555454" cy="98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811" y="4940142"/>
            <a:ext cx="1783071" cy="6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41"/>
          <p:cNvSpPr/>
          <p:nvPr/>
        </p:nvSpPr>
        <p:spPr>
          <a:xfrm>
            <a:off x="10563535" y="3621529"/>
            <a:ext cx="198088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XIAMEN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</a:t>
            </a:r>
          </a:p>
          <a:p>
            <a:pPr lvl="0"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MACHINERY</a:t>
            </a:r>
          </a:p>
          <a:p>
            <a:pPr lvl="0"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CO., LTD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6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1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2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2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2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2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3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7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3" grpId="0"/>
          <p:bldP spid="25" grpId="0"/>
          <p:bldP spid="27" grpId="0"/>
          <p:bldP spid="29" grpId="0"/>
          <p:bldP spid="136" grpId="0" animBg="1"/>
          <p:bldP spid="140" grpId="0" animBg="1"/>
          <p:bldP spid="145" grpId="0" animBg="1"/>
          <p:bldP spid="152" grpId="0" animBg="1"/>
          <p:bldP spid="38" grpId="0" animBg="1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3" grpId="0"/>
          <p:bldP spid="25" grpId="0"/>
          <p:bldP spid="27" grpId="0"/>
          <p:bldP spid="29" grpId="0"/>
          <p:bldP spid="136" grpId="0" animBg="1"/>
          <p:bldP spid="140" grpId="0" animBg="1"/>
          <p:bldP spid="145" grpId="0" animBg="1"/>
          <p:bldP spid="152" grpId="0" animBg="1"/>
          <p:bldP spid="38" grpId="0" animBg="1"/>
          <p:bldP spid="4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54716" y="214781"/>
              <a:ext cx="37973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0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Внешние рынки</a:t>
              </a:r>
              <a:endPara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grpSp>
        <p:nvGrpSpPr>
          <p:cNvPr id="11" name="组合 10"/>
          <p:cNvGrpSpPr/>
          <p:nvPr/>
        </p:nvGrpSpPr>
        <p:grpSpPr>
          <a:xfrm>
            <a:off x="7854043" y="2414495"/>
            <a:ext cx="4305300" cy="641309"/>
            <a:chOff x="7854043" y="2414495"/>
            <a:chExt cx="4305300" cy="641309"/>
          </a:xfrm>
        </p:grpSpPr>
        <p:sp>
          <p:nvSpPr>
            <p:cNvPr id="5" name="矩形 4"/>
            <p:cNvSpPr/>
            <p:nvPr/>
          </p:nvSpPr>
          <p:spPr>
            <a:xfrm>
              <a:off x="7854043" y="2414495"/>
              <a:ext cx="4305300" cy="641309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  <p:sp>
          <p:nvSpPr>
            <p:cNvPr id="81" name="TextBox 110"/>
            <p:cNvSpPr txBox="1"/>
            <p:nvPr/>
          </p:nvSpPr>
          <p:spPr>
            <a:xfrm>
              <a:off x="8184955" y="2509022"/>
              <a:ext cx="3643475" cy="45225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zh-CN" sz="2000" b="1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  <a:sym typeface="+mn-lt"/>
                </a:rPr>
                <a:t>Сеть зарубежных продаж</a:t>
              </a:r>
              <a:endParaRPr lang="zh-CN" altLang="en-US" sz="20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endParaRPr>
            </a:p>
          </p:txBody>
        </p:sp>
      </p:grpSp>
      <p:sp>
        <p:nvSpPr>
          <p:cNvPr id="82" name="TextBox 127"/>
          <p:cNvSpPr txBox="1"/>
          <p:nvPr/>
        </p:nvSpPr>
        <p:spPr>
          <a:xfrm>
            <a:off x="7808623" y="3397457"/>
            <a:ext cx="4253795" cy="248518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652" tIns="50825" rIns="101652" b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just">
              <a:lnSpc>
                <a:spcPct val="140000"/>
              </a:lnSpc>
            </a:pPr>
            <a:r>
              <a:rPr lang="ru-RU" altLang="zh-CN" sz="1400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В настоящее время компанией </a:t>
            </a:r>
            <a:r>
              <a:rPr lang="en-US" altLang="zh-CN" sz="1400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400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создана сеть из более 40 каналов продаж и сервисного обслуживания в Европе, Африке, Азии, Америке и других регионах. Продукция </a:t>
            </a:r>
            <a:r>
              <a:rPr lang="en-US" altLang="zh-CN" sz="1400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400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отгружается в 100 стран и регионов по всему миру. В Гонконге, ОАЭ, Бразилии, Россия и т.д. созданы дочерние компании. </a:t>
            </a:r>
            <a:r>
              <a:rPr lang="en-US" altLang="zh-CN" sz="1400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XGMA </a:t>
            </a:r>
            <a:r>
              <a:rPr lang="ru-RU" altLang="zh-CN" sz="1400" dirty="0">
                <a:solidFill>
                  <a:srgbClr val="2C556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lt"/>
              </a:rPr>
              <a:t>продолжает активное развитие продаж на внешних рынках.</a:t>
            </a:r>
            <a:endParaRPr lang="zh-CN" altLang="en-US" sz="1400" dirty="0">
              <a:solidFill>
                <a:srgbClr val="2C556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2657" y="2389406"/>
            <a:ext cx="270802" cy="2460891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7" y="1638300"/>
            <a:ext cx="7074161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bkiydc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800</Words>
  <Application>Microsoft Office PowerPoint</Application>
  <PresentationFormat>自定义</PresentationFormat>
  <Paragraphs>207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PPT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蓝色公司简介</dc:title>
  <dc:creator>PPT</dc:creator>
  <cp:keywords>PPT</cp:keywords>
  <dc:description>www.1ppt.com</dc:description>
  <cp:lastModifiedBy>郑斌洪</cp:lastModifiedBy>
  <cp:revision>201</cp:revision>
  <dcterms:created xsi:type="dcterms:W3CDTF">2019-02-26T07:34:00Z</dcterms:created>
  <dcterms:modified xsi:type="dcterms:W3CDTF">2021-05-24T06:30:12Z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DocDetectKey">
    <vt:lpwstr>1</vt:lpwstr>
  </property>
  <property fmtid="{D5CDD505-2E9C-101B-9397-08002B2CF9AE}" pid="3" name="KSOProductBuildVer">
    <vt:lpwstr>2052-11.1.0.10314</vt:lpwstr>
  </property>
</Properties>
</file>